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  <p:sldMasterId id="2147483715" r:id="rId5"/>
  </p:sldMasterIdLst>
  <p:notesMasterIdLst>
    <p:notesMasterId r:id="rId33"/>
  </p:notesMasterIdLst>
  <p:handoutMasterIdLst>
    <p:handoutMasterId r:id="rId34"/>
  </p:handoutMasterIdLst>
  <p:sldIdLst>
    <p:sldId id="410" r:id="rId6"/>
    <p:sldId id="423" r:id="rId7"/>
    <p:sldId id="421" r:id="rId8"/>
    <p:sldId id="433" r:id="rId9"/>
    <p:sldId id="434" r:id="rId10"/>
    <p:sldId id="431" r:id="rId11"/>
    <p:sldId id="427" r:id="rId12"/>
    <p:sldId id="424" r:id="rId13"/>
    <p:sldId id="425" r:id="rId14"/>
    <p:sldId id="448" r:id="rId15"/>
    <p:sldId id="449" r:id="rId16"/>
    <p:sldId id="450" r:id="rId17"/>
    <p:sldId id="409" r:id="rId18"/>
    <p:sldId id="391" r:id="rId19"/>
    <p:sldId id="411" r:id="rId20"/>
    <p:sldId id="412" r:id="rId21"/>
    <p:sldId id="413" r:id="rId22"/>
    <p:sldId id="414" r:id="rId23"/>
    <p:sldId id="383" r:id="rId24"/>
    <p:sldId id="397" r:id="rId25"/>
    <p:sldId id="408" r:id="rId26"/>
    <p:sldId id="407" r:id="rId27"/>
    <p:sldId id="406" r:id="rId28"/>
    <p:sldId id="405" r:id="rId29"/>
    <p:sldId id="404" r:id="rId30"/>
    <p:sldId id="403" r:id="rId31"/>
    <p:sldId id="3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DF4A245-E2B3-9342-94F0-AD3B2F8EEAB0}">
          <p14:sldIdLst>
            <p14:sldId id="410"/>
          </p14:sldIdLst>
        </p14:section>
        <p14:section name="The Hook (10 minutes)" id="{89955A51-0FAD-DC48-BF2B-2F60F8231663}">
          <p14:sldIdLst>
            <p14:sldId id="423"/>
            <p14:sldId id="421"/>
            <p14:sldId id="433"/>
            <p14:sldId id="434"/>
            <p14:sldId id="431"/>
          </p14:sldIdLst>
        </p14:section>
        <p14:section name="The Big Idea (7 minutes)" id="{BB5E13DC-AFC4-7C45-BBEF-D3E9B747139B}">
          <p14:sldIdLst>
            <p14:sldId id="427"/>
            <p14:sldId id="424"/>
            <p14:sldId id="425"/>
            <p14:sldId id="448"/>
            <p14:sldId id="449"/>
            <p14:sldId id="450"/>
          </p14:sldIdLst>
        </p14:section>
        <p14:section name="We Do, You Do (25 minutes)" id="{48A03034-A547-E640-A0D4-0BFFC9DA47BE}">
          <p14:sldIdLst/>
        </p14:section>
        <p14:section name="Deep Dive (If there's time)" id="{8325B003-F1CB-9440-81CA-05B211F613C5}">
          <p14:sldIdLst>
            <p14:sldId id="409"/>
            <p14:sldId id="391"/>
            <p14:sldId id="411"/>
            <p14:sldId id="412"/>
            <p14:sldId id="413"/>
            <p14:sldId id="414"/>
          </p14:sldIdLst>
        </p14:section>
        <p14:section name="Powerful Endings" id="{FE5786F0-4504-8D4C-A55C-E8C3CB400F4E}">
          <p14:sldIdLst/>
        </p14:section>
        <p14:section name="Template" id="{85B757CE-C718-E540-B4B3-DC8C71CFE9A1}">
          <p14:sldIdLst>
            <p14:sldId id="383"/>
            <p14:sldId id="397"/>
            <p14:sldId id="408"/>
            <p14:sldId id="407"/>
            <p14:sldId id="406"/>
            <p14:sldId id="405"/>
            <p14:sldId id="404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0"/>
    <p:restoredTop sz="94635"/>
  </p:normalViewPr>
  <p:slideViewPr>
    <p:cSldViewPr snapToGrid="0">
      <p:cViewPr varScale="1">
        <p:scale>
          <a:sx n="120" d="100"/>
          <a:sy n="120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15DD-0ABE-B07B-8B28-8108BC03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CDAB7-5F5F-4E34-7A49-219D3821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3DC98-9E14-03C7-E190-F5EB46968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4479-3098-4A57-1E1A-08C2B1869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45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C115-B84D-B0D6-46D1-39770CAB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48814-2E49-95BE-85C7-B00E3D49F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696E3-D04E-67C6-7D79-0350AC16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/figure/A-word2vec-embedding-of-tokens-from-C-C-source-code_fig3_328074198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967-BC97-5603-3BFF-76CEAA4E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07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1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227C-D98B-6BC5-CB03-C92857D3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35C9-1122-1F82-C9C2-301EAF7A6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81B26-3E6F-8EDE-D6A1-82F34D8FA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4498B-C7E8-C583-FA86-9DA584EB6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0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8785A-1B52-52CB-A617-2C72E9A0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2CE6B-FD7E-116A-C59D-1DB3352B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5A8A9-9164-ED51-F40D-36209EE1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6BF0-97E1-1837-1A41-0C414460B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5E3AB-607F-9EDC-3846-E31FDB59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0A1F-E01C-7357-48C2-2B3143F08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49B7B-C3BF-D775-0153-ABDB5DADA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C702-062C-CFE9-2D2B-399583FEF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06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23EF6-D53E-BC3F-0447-50B6DCA0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05CE7-08DD-AE5B-4711-E22C7C9EE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411B4-BA73-33CE-0B5F-15E0261B0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CA470-AFEE-9249-228C-36DC6BC5D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9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Encourage to take notes: https://psycnet.apa.org/doiLanding?doi=10.1037%2Fa0030367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0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BA89C-6DE1-F334-4E46-414ECC88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4CCF5-C927-876E-DDF2-8EA80F339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57BB1-6131-3AEE-6E0E-EA6E647D8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7B4FC-7438-19B6-1757-6AEC97A85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97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5F755-C8BF-6C26-6CD8-0D73E872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A8312-A591-52CA-9206-1F37CED6B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6A0B5-3615-758E-AFB0-845EAC0CF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C831D-D3F3-F1C9-0353-DBCB45449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8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31D29-67D2-3AA9-9A03-9BCC770D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EFC935-010B-A89E-B2D6-4BFB72121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0CD21-A58D-E882-1674-F7E21AF55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FC755-7CB2-E328-CD15-90703A3A7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8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9BCD7-5C31-39DC-6C31-D82ED85CD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64681-D85E-35D2-63F8-327B1B41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4F1D1-D953-1491-896A-4F8AFB058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164EA-FDAE-2767-8787-A11AD6868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C529-E342-8468-DED4-E2180A7A5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00FE26-5604-D09D-C2F3-F6127C28A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C5691-B264-3278-89EF-AD619E8BD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85361-FE6D-A1D4-BA65-A617AF008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FF1E-5E45-78E6-5690-81509BFA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2C00A-B40E-76D0-DDF6-DA36A470E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71EAA-6E7A-1359-0B38-AEEE5DDA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6C5E-90BA-4A0C-46AC-5656D6452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53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FFD0-6A36-DC42-C777-8EDF70C9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7EEF-0E93-BC5A-D7F5-2A7447B29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49A1-34AE-811D-7E8B-767F1B14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19C5-E27A-5FA4-AB60-CBFF6867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24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5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1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920" y="411479"/>
            <a:ext cx="10150384" cy="340105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>
              <a:lnSpc>
                <a:spcPct val="80000"/>
              </a:lnSpc>
              <a:defRPr sz="4800" b="0" i="0" spc="1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2560531"/>
            <a:ext cx="4291808" cy="4297471"/>
            <a:chOff x="0" y="13338"/>
            <a:chExt cx="2498" cy="250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38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5201"/>
              <a:ext cx="1277" cy="639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78040" y="4096238"/>
            <a:ext cx="6486144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95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6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91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1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7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8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48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1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96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60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97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2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10/1/25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4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2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40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10/1/25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00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19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6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10/1/25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95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20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07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5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63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7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3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37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650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96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3917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4275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4872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23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91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073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2896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829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01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4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2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161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02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33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60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08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25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710" r:id="rId6"/>
    <p:sldLayoutId id="2147483700" r:id="rId7"/>
    <p:sldLayoutId id="2147483701" r:id="rId8"/>
    <p:sldLayoutId id="2147483659" r:id="rId9"/>
    <p:sldLayoutId id="2147483709" r:id="rId10"/>
    <p:sldLayoutId id="2147483708" r:id="rId11"/>
    <p:sldLayoutId id="2147483707" r:id="rId12"/>
    <p:sldLayoutId id="2147483706" r:id="rId13"/>
    <p:sldLayoutId id="2147483705" r:id="rId14"/>
    <p:sldLayoutId id="2147483704" r:id="rId15"/>
    <p:sldLayoutId id="2147483703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8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Prompt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3781-F305-6FA1-3CDC-B478738D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FEF7-B81A-34C5-30BD-35FB29CD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 b="0"/>
              <a:t>Hayden Miyamoto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0349-ED84-F700-311B-32856B2D10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Serial entrepreneur with 30 businesses</a:t>
            </a:r>
          </a:p>
          <a:p>
            <a:r>
              <a:rPr lang="en-US"/>
              <a:t>Spend around 5 hours a day with AI</a:t>
            </a:r>
          </a:p>
          <a:p>
            <a:r>
              <a:rPr lang="en-US"/>
              <a:t>Master Prompt Method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9E404CAE-DFDF-204F-B8CA-BAFEAC9B06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r="9163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8D1401-4FAA-C1EC-0F49-120DBD142F3F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CEO of </a:t>
            </a:r>
            <a:r>
              <a:rPr lang="en-US" sz="1600" b="0" err="1">
                <a:latin typeface="+mn-lt"/>
              </a:rPr>
              <a:t>Acquira</a:t>
            </a:r>
            <a:endParaRPr lang="en-US" sz="16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56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42C5-E5DA-9E16-606A-05304ACC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60F2-6F2A-AE4E-C799-A53E506D46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/>
              <a:t>Personal</a:t>
            </a:r>
          </a:p>
          <a:p>
            <a:r>
              <a:rPr lang="en-US"/>
              <a:t>Company </a:t>
            </a:r>
          </a:p>
          <a:p>
            <a:r>
              <a:rPr lang="en-US"/>
              <a:t>Market Information</a:t>
            </a:r>
          </a:p>
          <a:p>
            <a:pPr lvl="2"/>
            <a:r>
              <a:rPr lang="en-US"/>
              <a:t>Competitors, what do they do</a:t>
            </a:r>
          </a:p>
          <a:p>
            <a:r>
              <a:rPr lang="en-US"/>
              <a:t>Team + KPIs</a:t>
            </a:r>
          </a:p>
          <a:p>
            <a:pPr lvl="2"/>
            <a:r>
              <a:rPr lang="en-US"/>
              <a:t>Reports, what do they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F48C0-7277-540C-7177-451D2B48E4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Products/Services</a:t>
            </a:r>
          </a:p>
          <a:p>
            <a:r>
              <a:rPr lang="en-US"/>
              <a:t>Culture</a:t>
            </a:r>
          </a:p>
          <a:p>
            <a:pPr marL="626364" lvl="1" indent="-342900"/>
            <a:r>
              <a:rPr lang="en-US"/>
              <a:t>Core values / Mission</a:t>
            </a:r>
          </a:p>
          <a:p>
            <a:r>
              <a:rPr lang="en-US"/>
              <a:t>Protocols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1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FE43-0DD3-18D4-2D45-A35EB8F2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D9EB52-158A-2935-1B0F-6F778C17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32220-7CDA-4D6B-C1AA-B3756F86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E73DC8-F328-2E5A-3D1D-AADC0001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D6FA43D-CE0C-7808-10E8-3BDA9349F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A60DC2C-DCA2-0C06-2C2E-FD953E38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pic>
        <p:nvPicPr>
          <p:cNvPr id="1026" name="Picture 2" descr="A word2vec embedding of tokens from C/C++ source code | Download Scientific  Diagram">
            <a:extLst>
              <a:ext uri="{FF2B5EF4-FFF2-40B4-BE49-F238E27FC236}">
                <a16:creationId xmlns:a16="http://schemas.microsoft.com/office/drawing/2014/main" id="{C7574621-6DAF-52A2-7261-FFACF53C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04" y="967105"/>
            <a:ext cx="8353736" cy="49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9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8" b="12378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r>
              <a:rPr lang="en-US"/>
              <a:t>The Token</a:t>
            </a:r>
          </a:p>
        </p:txBody>
      </p:sp>
    </p:spTree>
    <p:extLst>
      <p:ext uri="{BB962C8B-B14F-4D97-AF65-F5344CB8AC3E}">
        <p14:creationId xmlns:p14="http://schemas.microsoft.com/office/powerpoint/2010/main" val="51875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/>
              <a:t>What is a token?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A65EB-98FF-4793-E0EC-80D0C52F5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“I want to purchase an RV from Bish’s”</a:t>
            </a:r>
          </a:p>
          <a:p>
            <a:r>
              <a:rPr lang="en-US"/>
              <a:t>35 Characters – 9 tokens</a:t>
            </a:r>
            <a:endParaRPr lang="en-US" b="0" i="0">
              <a:solidFill>
                <a:srgbClr val="353740"/>
              </a:solidFill>
              <a:effectLst/>
              <a:latin typeface="SF Mono"/>
            </a:endParaRPr>
          </a:p>
          <a:p>
            <a:r>
              <a:rPr lang="en-US" b="0" i="0">
                <a:solidFill>
                  <a:srgbClr val="353740"/>
                </a:solidFill>
                <a:effectLst/>
                <a:latin typeface="SF Mono"/>
              </a:rPr>
              <a:t>[40, 1682, 316, 7314, 261, 38030, 591, 140663, 885]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18AF2-F098-BF49-D6C1-7C4CDFD524F9}"/>
              </a:ext>
            </a:extLst>
          </p:cNvPr>
          <p:cNvSpPr/>
          <p:nvPr/>
        </p:nvSpPr>
        <p:spPr>
          <a:xfrm>
            <a:off x="4037496" y="2522331"/>
            <a:ext cx="75096" cy="251792"/>
          </a:xfrm>
          <a:prstGeom prst="rect">
            <a:avLst/>
          </a:prstGeom>
          <a:solidFill>
            <a:schemeClr val="accent1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62FC9-8BD0-574C-00F6-6C7660785AD3}"/>
              </a:ext>
            </a:extLst>
          </p:cNvPr>
          <p:cNvSpPr/>
          <p:nvPr/>
        </p:nvSpPr>
        <p:spPr>
          <a:xfrm>
            <a:off x="4112591" y="2522331"/>
            <a:ext cx="600765" cy="251792"/>
          </a:xfrm>
          <a:prstGeom prst="rect">
            <a:avLst/>
          </a:prstGeom>
          <a:solidFill>
            <a:schemeClr val="tx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E93B8-376C-52B6-D46C-A903D308E1A9}"/>
              </a:ext>
            </a:extLst>
          </p:cNvPr>
          <p:cNvSpPr/>
          <p:nvPr/>
        </p:nvSpPr>
        <p:spPr>
          <a:xfrm>
            <a:off x="4713356" y="2522331"/>
            <a:ext cx="256209" cy="251792"/>
          </a:xfrm>
          <a:prstGeom prst="rect">
            <a:avLst/>
          </a:prstGeom>
          <a:solidFill>
            <a:schemeClr val="accent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66F60-028B-2A78-D36F-FDA7D8915F87}"/>
              </a:ext>
            </a:extLst>
          </p:cNvPr>
          <p:cNvSpPr/>
          <p:nvPr/>
        </p:nvSpPr>
        <p:spPr>
          <a:xfrm>
            <a:off x="4969565" y="2522331"/>
            <a:ext cx="1055757" cy="251792"/>
          </a:xfrm>
          <a:prstGeom prst="rect">
            <a:avLst/>
          </a:prstGeom>
          <a:solidFill>
            <a:schemeClr val="accent3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82283-B990-951E-A7ED-82EF73EF857D}"/>
              </a:ext>
            </a:extLst>
          </p:cNvPr>
          <p:cNvSpPr/>
          <p:nvPr/>
        </p:nvSpPr>
        <p:spPr>
          <a:xfrm>
            <a:off x="6025321" y="2522331"/>
            <a:ext cx="336149" cy="251792"/>
          </a:xfrm>
          <a:prstGeom prst="rect">
            <a:avLst/>
          </a:prstGeom>
          <a:solidFill>
            <a:schemeClr val="accent4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27251-9532-D904-D10B-9DFDB2F62C86}"/>
              </a:ext>
            </a:extLst>
          </p:cNvPr>
          <p:cNvSpPr/>
          <p:nvPr/>
        </p:nvSpPr>
        <p:spPr>
          <a:xfrm>
            <a:off x="6361471" y="2522331"/>
            <a:ext cx="362225" cy="251792"/>
          </a:xfrm>
          <a:prstGeom prst="rect">
            <a:avLst/>
          </a:prstGeom>
          <a:solidFill>
            <a:schemeClr val="accent5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08E13-E156-9431-3749-6F020FB1A339}"/>
              </a:ext>
            </a:extLst>
          </p:cNvPr>
          <p:cNvSpPr/>
          <p:nvPr/>
        </p:nvSpPr>
        <p:spPr>
          <a:xfrm>
            <a:off x="6723696" y="2522331"/>
            <a:ext cx="556592" cy="251792"/>
          </a:xfrm>
          <a:prstGeom prst="rect">
            <a:avLst/>
          </a:prstGeom>
          <a:solidFill>
            <a:schemeClr val="accent6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4E1D4-681C-A70D-57F9-DCC873660613}"/>
              </a:ext>
            </a:extLst>
          </p:cNvPr>
          <p:cNvSpPr/>
          <p:nvPr/>
        </p:nvSpPr>
        <p:spPr>
          <a:xfrm>
            <a:off x="7280288" y="2522331"/>
            <a:ext cx="522225" cy="251792"/>
          </a:xfrm>
          <a:prstGeom prst="rect">
            <a:avLst/>
          </a:prstGeom>
          <a:solidFill>
            <a:schemeClr val="tx2">
              <a:lumMod val="75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F6BE9-ABEB-37B0-2961-5707F68C7252}"/>
              </a:ext>
            </a:extLst>
          </p:cNvPr>
          <p:cNvSpPr/>
          <p:nvPr/>
        </p:nvSpPr>
        <p:spPr>
          <a:xfrm>
            <a:off x="7802513" y="2522331"/>
            <a:ext cx="176149" cy="251792"/>
          </a:xfrm>
          <a:prstGeom prst="rect">
            <a:avLst/>
          </a:prstGeom>
          <a:solidFill>
            <a:schemeClr val="accent3">
              <a:lumMod val="40000"/>
              <a:lumOff val="60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4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212-27D8-36D1-38EA-C0E30DD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DA43-E6E0-1F4C-163D-5BD1A484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79FA4-7E53-FC1F-9FFF-FAAA79A461E4}"/>
              </a:ext>
            </a:extLst>
          </p:cNvPr>
          <p:cNvSpPr txBox="1"/>
          <p:nvPr/>
        </p:nvSpPr>
        <p:spPr>
          <a:xfrm>
            <a:off x="490887" y="3089710"/>
            <a:ext cx="320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 want to purchase an RV from _______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391D2-8B81-0F92-A833-7F7E0E269CB1}"/>
              </a:ext>
            </a:extLst>
          </p:cNvPr>
          <p:cNvGrpSpPr/>
          <p:nvPr/>
        </p:nvGrpSpPr>
        <p:grpSpPr>
          <a:xfrm>
            <a:off x="3946358" y="2255448"/>
            <a:ext cx="3930316" cy="3179546"/>
            <a:chOff x="3946358" y="2255448"/>
            <a:chExt cx="3930316" cy="317954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C9161B8-66BB-B707-04A9-19C117E5799E}"/>
                </a:ext>
              </a:extLst>
            </p:cNvPr>
            <p:cNvSpPr/>
            <p:nvPr/>
          </p:nvSpPr>
          <p:spPr>
            <a:xfrm>
              <a:off x="3946358" y="22554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3648010-78B2-CCC7-F76B-12CC3DA8FCFD}"/>
                </a:ext>
              </a:extLst>
            </p:cNvPr>
            <p:cNvSpPr/>
            <p:nvPr/>
          </p:nvSpPr>
          <p:spPr>
            <a:xfrm>
              <a:off x="4098758" y="24078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3F0DB8-FA62-156C-700D-2E16F2D38FD4}"/>
                </a:ext>
              </a:extLst>
            </p:cNvPr>
            <p:cNvSpPr/>
            <p:nvPr/>
          </p:nvSpPr>
          <p:spPr>
            <a:xfrm>
              <a:off x="4251158" y="25602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4BA11F-EC4D-98CC-7C91-55E75C773914}"/>
                </a:ext>
              </a:extLst>
            </p:cNvPr>
            <p:cNvSpPr/>
            <p:nvPr/>
          </p:nvSpPr>
          <p:spPr>
            <a:xfrm>
              <a:off x="4403558" y="27126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605F7A-79D8-CC56-1B92-ABFD2274BB68}"/>
                </a:ext>
              </a:extLst>
            </p:cNvPr>
            <p:cNvSpPr/>
            <p:nvPr/>
          </p:nvSpPr>
          <p:spPr>
            <a:xfrm>
              <a:off x="4555958" y="28650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Transformer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F6B1D-BF1B-D254-0710-276A5A34576B}"/>
              </a:ext>
            </a:extLst>
          </p:cNvPr>
          <p:cNvSpPr txBox="1"/>
          <p:nvPr/>
        </p:nvSpPr>
        <p:spPr>
          <a:xfrm>
            <a:off x="8730113" y="2650013"/>
            <a:ext cx="131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Bish</a:t>
            </a:r>
          </a:p>
          <a:p>
            <a:r>
              <a:rPr lang="en-US" sz="2000">
                <a:solidFill>
                  <a:schemeClr val="bg1"/>
                </a:solidFill>
              </a:rPr>
              <a:t>Walmart</a:t>
            </a:r>
          </a:p>
          <a:p>
            <a:r>
              <a:rPr lang="en-US" sz="2000">
                <a:solidFill>
                  <a:schemeClr val="bg1"/>
                </a:solidFill>
              </a:rPr>
              <a:t>Facebook</a:t>
            </a:r>
          </a:p>
          <a:p>
            <a:r>
              <a:rPr lang="en-US" sz="2000">
                <a:solidFill>
                  <a:schemeClr val="bg1"/>
                </a:solidFill>
              </a:rPr>
              <a:t>the</a:t>
            </a:r>
          </a:p>
          <a:p>
            <a:r>
              <a:rPr lang="en-US" sz="2000">
                <a:solidFill>
                  <a:schemeClr val="bg1"/>
                </a:solidFill>
              </a:rPr>
              <a:t>my</a:t>
            </a:r>
          </a:p>
          <a:p>
            <a:r>
              <a:rPr lang="en-US" sz="2000">
                <a:solidFill>
                  <a:schemeClr val="bg1"/>
                </a:solidFill>
              </a:rPr>
              <a:t>Amazon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AA0B45-7A57-CB2B-1CF4-AFE768DBA261}"/>
              </a:ext>
            </a:extLst>
          </p:cNvPr>
          <p:cNvSpPr/>
          <p:nvPr/>
        </p:nvSpPr>
        <p:spPr>
          <a:xfrm>
            <a:off x="8027469" y="3692821"/>
            <a:ext cx="548640" cy="457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69864-F81F-85AE-365D-318611705D94}"/>
              </a:ext>
            </a:extLst>
          </p:cNvPr>
          <p:cNvSpPr/>
          <p:nvPr/>
        </p:nvSpPr>
        <p:spPr>
          <a:xfrm>
            <a:off x="10040653" y="2744732"/>
            <a:ext cx="664144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F72B5-4136-7720-16A8-211DC4B18B5D}"/>
              </a:ext>
            </a:extLst>
          </p:cNvPr>
          <p:cNvSpPr txBox="1"/>
          <p:nvPr/>
        </p:nvSpPr>
        <p:spPr>
          <a:xfrm>
            <a:off x="10768662" y="268038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31%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DD7198-9B30-5637-D519-B22551A78562}"/>
              </a:ext>
            </a:extLst>
          </p:cNvPr>
          <p:cNvSpPr/>
          <p:nvPr/>
        </p:nvSpPr>
        <p:spPr>
          <a:xfrm>
            <a:off x="10040653" y="3049714"/>
            <a:ext cx="160521" cy="240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204AD-60BE-585B-B64B-DE7DA506ED89}"/>
              </a:ext>
            </a:extLst>
          </p:cNvPr>
          <p:cNvSpPr txBox="1"/>
          <p:nvPr/>
        </p:nvSpPr>
        <p:spPr>
          <a:xfrm>
            <a:off x="10199021" y="2985364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7%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822D3B-2862-1ED0-6C9C-557FA2F4AB5E}"/>
              </a:ext>
            </a:extLst>
          </p:cNvPr>
          <p:cNvSpPr/>
          <p:nvPr/>
        </p:nvSpPr>
        <p:spPr>
          <a:xfrm>
            <a:off x="10040653" y="3354696"/>
            <a:ext cx="121201" cy="2406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7A2AEA-DEAC-AB0B-3005-0369FC1BC846}"/>
              </a:ext>
            </a:extLst>
          </p:cNvPr>
          <p:cNvSpPr txBox="1"/>
          <p:nvPr/>
        </p:nvSpPr>
        <p:spPr>
          <a:xfrm>
            <a:off x="10148202" y="3290346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6%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F44DDF-FC64-67DF-0554-04B0AC35A89C}"/>
              </a:ext>
            </a:extLst>
          </p:cNvPr>
          <p:cNvSpPr/>
          <p:nvPr/>
        </p:nvSpPr>
        <p:spPr>
          <a:xfrm>
            <a:off x="10040653" y="3665093"/>
            <a:ext cx="94503" cy="240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789EC-F966-6A48-8837-2A7BF09E6F55}"/>
              </a:ext>
            </a:extLst>
          </p:cNvPr>
          <p:cNvSpPr txBox="1"/>
          <p:nvPr/>
        </p:nvSpPr>
        <p:spPr>
          <a:xfrm>
            <a:off x="10111035" y="3600743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4%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91D165-B188-B2AF-B145-577EB1BFBA86}"/>
              </a:ext>
            </a:extLst>
          </p:cNvPr>
          <p:cNvSpPr/>
          <p:nvPr/>
        </p:nvSpPr>
        <p:spPr>
          <a:xfrm>
            <a:off x="10040653" y="3970075"/>
            <a:ext cx="70382" cy="240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4E998-4CFC-96B7-475C-B5B3817C2C80}"/>
              </a:ext>
            </a:extLst>
          </p:cNvPr>
          <p:cNvSpPr txBox="1"/>
          <p:nvPr/>
        </p:nvSpPr>
        <p:spPr>
          <a:xfrm>
            <a:off x="10073868" y="3905725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0E7102-AFF2-A479-9D7D-A3E7ECE33F9A}"/>
              </a:ext>
            </a:extLst>
          </p:cNvPr>
          <p:cNvSpPr/>
          <p:nvPr/>
        </p:nvSpPr>
        <p:spPr>
          <a:xfrm>
            <a:off x="10040653" y="4280472"/>
            <a:ext cx="70382" cy="2406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62B08F-92C3-5CE8-A99B-F3872600252E}"/>
              </a:ext>
            </a:extLst>
          </p:cNvPr>
          <p:cNvSpPr txBox="1"/>
          <p:nvPr/>
        </p:nvSpPr>
        <p:spPr>
          <a:xfrm>
            <a:off x="10073868" y="421612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3F7B7E-A8FC-B09D-B62A-B241066F31E2}"/>
              </a:ext>
            </a:extLst>
          </p:cNvPr>
          <p:cNvSpPr txBox="1"/>
          <p:nvPr/>
        </p:nvSpPr>
        <p:spPr>
          <a:xfrm>
            <a:off x="8576109" y="5053759"/>
            <a:ext cx="346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Temperature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0.0 = The highest probable</a:t>
            </a:r>
          </a:p>
          <a:p>
            <a:r>
              <a:rPr lang="en-US">
                <a:solidFill>
                  <a:schemeClr val="bg1"/>
                </a:solidFill>
              </a:rPr>
              <a:t>2.0 = One of the higher probable</a:t>
            </a:r>
          </a:p>
        </p:txBody>
      </p:sp>
    </p:spTree>
    <p:extLst>
      <p:ext uri="{BB962C8B-B14F-4D97-AF65-F5344CB8AC3E}">
        <p14:creationId xmlns:p14="http://schemas.microsoft.com/office/powerpoint/2010/main" val="31574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 animBg="1"/>
      <p:bldP spid="19" grpId="0" animBg="1"/>
      <p:bldP spid="22" grpId="0"/>
      <p:bldP spid="23" grpId="0" animBg="1"/>
      <p:bldP spid="24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7" grpId="0" animBg="1"/>
      <p:bldP spid="38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778C-1AD4-4054-B98B-BB2BFDF0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0A8A-C5A3-A6AA-02B4-31CD36A6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 -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BA81CE-4E82-2567-F636-F0A13EB6217B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54BD84-595B-E77C-9F91-C8EAD8B82096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028D5E-EBBF-A407-A562-E0A0F8337A6E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B91763-7703-A23D-8ECA-A297A2C41353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A1D45F-6347-283A-DB99-D7B4C2B9671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B2B044-84AC-5227-134F-63CA0C31D30D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C78C67C-AFB8-1A3C-8C99-16EF1A697A96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24A5D-26B9-70A3-C537-77BDFDE53EAD}"/>
              </a:ext>
            </a:extLst>
          </p:cNvPr>
          <p:cNvGrpSpPr/>
          <p:nvPr/>
        </p:nvGrpSpPr>
        <p:grpSpPr>
          <a:xfrm>
            <a:off x="2059460" y="3829339"/>
            <a:ext cx="5873578" cy="2627870"/>
            <a:chOff x="2059460" y="3829339"/>
            <a:chExt cx="5873578" cy="2627870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83F30148-A40B-B31D-BAF8-2EDE229BA6F3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655F8228-4666-2F60-61DE-709303CB172B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6151FBE4-55A6-F63C-650B-914D2E7EFD2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F7B918-D69D-E747-6F37-FD1017B16BD9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CD1696-9329-D033-7DAA-3BDF33294CD6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4BD5C2-C0DB-26DD-8902-BD1F53444518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B9C69-AD5B-3E71-7AAE-5AD87F29F0B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6B2F9C-3DB1-BDB0-C678-14B71AB16D48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EE164B-9569-9B0D-8210-627916B0C20E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7315D9-F54F-F782-D726-3A52AE9C8C18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0ECFB10B-7729-A965-9054-2F93F5796E41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FB152552-0C0F-B489-0100-BB34EA74D4E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D77B41C-B24C-F9A4-ECC7-967E9E2FB62C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D3E92B-1D52-1D74-310F-541D6E4FECC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A7768E-1447-DD78-20FE-55849946EB4A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AC7B6C-90D2-5A2B-AA86-0C1531F21E3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C22415-9AD8-0EAD-023E-07B3E38C600B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3A7003-7D23-7BD6-ECD2-451A020D386C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33BC0C-7EE4-8EDB-D23D-971FBF4EA46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F31E24B6-3858-BE35-EFCA-5E2E86F493B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1057291B-8AB2-ADDF-A791-E63EF7276164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2DFFDF-7DF6-82F2-2E04-848C1C6732F3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E1CAA-A269-FFA6-1E81-9CF588E9A72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426E90-1DB0-24B5-E1EC-7FB5355A8BD8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E82766-E01D-A84C-CF23-B2196A40B21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28DA11-0424-11A6-75ED-6717ABB800E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A4AE17-560F-6660-A71E-C9F124676003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80C5EDE-9FF9-37E8-F81F-AED8F6F1E1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01E35730-A048-65B5-A6C8-75B6552F3CB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94C7FA08-B2C0-B2CA-58D6-4D355039429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F09576-5347-0D9C-5308-7AF625DDB4A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F0059DD-3BE5-EF13-5C9D-9D58ACE0989A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4C5B90A-D2A7-D356-8E8F-04D4018E3CB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BE9908-09D3-2598-EB59-3A9CB25F5358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1F8504-D372-D351-B025-EAC1CE7D483F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E27F2E-85DA-640F-0C67-FEA8D7CB5CA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3850D8-ED19-B1C6-4E0E-812926841CC2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2B35A4BA-8976-FBBB-4B48-A61CF67BA19E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0F2110CB-88EA-0F7A-9E1E-B7881DECCD48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837AC2-C063-B1E7-0FE9-794591C15F88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805B8C-6BA3-32FD-C4E7-6E270C12FD0D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002512-4A3F-1B3D-C2BB-5F57D689E350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54AF3F-1CEF-24FC-8FEB-C49AAC7A1D9A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6A924FF-B0BC-786A-834E-168C2026DE4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3057CC-930A-8459-63C0-1A7D4D82E1F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AB8CB2-3D1D-A615-D1B6-CED8097D0D1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86684A3D-B288-2388-1253-849AE3511E5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45286FDC-3CF7-729D-414D-6C7F7F214C6A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3D3665-C36B-05D8-CD6A-9D7AA9DBF86A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48B39-687C-B957-5317-2F0358EA223E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C1440E-CED4-ECE0-860B-1C30C773C6A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512A723-8C85-7C68-F9E9-37EA16601675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1E303B-9B88-2094-8B18-4DA2D0452727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1AD124-02B5-C633-BE30-6FD4CEF7774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E415AF1-70BD-B585-5D99-24B5BFC22CC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EA0A35F0-953B-6C82-C268-98C8339E9677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297F9B74-A589-638D-ECA8-D08873D4F4A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B0AB2C-9D6B-1955-34A5-D8D465C3BA0B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2C528E8-1E97-3A40-76B2-45011DFE5F52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02B6625-5CA6-D7C6-C01C-66B396D2F2CC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9050EC-48E9-12F6-0452-358FE343004C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C68467-30C1-191B-CF69-E17CA1CB04E3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64EEF0A-03E1-B9AB-E8F7-AE023C979EC7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912338-A722-8CB2-28B1-D06E9F117FD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9B3CF23-C9F4-46BC-53C1-4EAA124E479E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AF4D082D-C7F5-6350-FB2B-42BF07F34900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BC12C1-9DCD-1EC8-1143-F2E68467BAAC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093998-C65B-412B-34D3-F059A9A781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8B92311-91D4-7F84-87D6-29BE91AEF02E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E79C80-2660-D3C0-EA18-EFB575449833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B7C3E-0149-2710-4D97-C1D6C6F456B2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9CC4BFA-1A14-ED9E-7332-12B6F3B28814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03397EC-0544-6687-590C-88C2900D650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4B2ECC9-D237-84F8-545C-F14FE7016C24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2321238C-59B6-E387-803D-A0D3DE035BA3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EDBCB272-1EF8-B027-E810-0A8771070FF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60612FF9-520F-DEE3-0EE7-2954799A9523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D8FE4A5D-21C5-D218-C6BC-4DADC6C6B4D4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C3776BF-78FF-AEC4-FC4B-36E1F6A2F6A3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7C88532-3E22-FC7A-7101-8E7E5D43A312}"/>
              </a:ext>
            </a:extLst>
          </p:cNvPr>
          <p:cNvSpPr txBox="1"/>
          <p:nvPr/>
        </p:nvSpPr>
        <p:spPr>
          <a:xfrm>
            <a:off x="2059460" y="3307306"/>
            <a:ext cx="5873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Attention</a:t>
            </a:r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552A38E8-BEAE-3DB9-A4BA-0055B1DEA392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8BDEEDC-3F67-9FF3-43F9-788A25970B45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F9F2F42-D3A3-D5E9-B2C6-D5546C2872CF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8D9760B8-CA6A-1FA8-E92E-DC18656A3138}"/>
              </a:ext>
            </a:extLst>
          </p:cNvPr>
          <p:cNvSpPr/>
          <p:nvPr/>
        </p:nvSpPr>
        <p:spPr>
          <a:xfrm>
            <a:off x="6760493" y="3644599"/>
            <a:ext cx="757614" cy="332122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c 171">
            <a:extLst>
              <a:ext uri="{FF2B5EF4-FFF2-40B4-BE49-F238E27FC236}">
                <a16:creationId xmlns:a16="http://schemas.microsoft.com/office/drawing/2014/main" id="{E405D416-9FD7-C3C2-BC4B-36AB96615389}"/>
              </a:ext>
            </a:extLst>
          </p:cNvPr>
          <p:cNvSpPr/>
          <p:nvPr/>
        </p:nvSpPr>
        <p:spPr>
          <a:xfrm>
            <a:off x="6096000" y="3579594"/>
            <a:ext cx="1422107" cy="397127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3" grpId="0"/>
      <p:bldP spid="83" grpId="0"/>
      <p:bldP spid="93" grpId="0"/>
      <p:bldP spid="103" grpId="0"/>
      <p:bldP spid="123" grpId="0"/>
      <p:bldP spid="133" grpId="0"/>
      <p:bldP spid="143" grpId="0"/>
      <p:bldP spid="146" grpId="0" animBg="1"/>
      <p:bldP spid="147" grpId="0" animBg="1"/>
      <p:bldP spid="148" grpId="0" animBg="1"/>
      <p:bldP spid="149" grpId="0" animBg="1"/>
      <p:bldP spid="150" grpId="0" animBg="1"/>
      <p:bldP spid="145" grpId="0"/>
      <p:bldP spid="151" grpId="0" animBg="1"/>
      <p:bldP spid="152" grpId="0" animBg="1"/>
      <p:bldP spid="153" grpId="0" animBg="1"/>
      <p:bldP spid="171" grpId="0" animBg="1"/>
      <p:bldP spid="1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2D8E-9D74-28A1-77C1-48985552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8118-44D6-19B1-F6F9-79CA03A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Repeated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67610-33F9-AD3B-673F-19CC8C00E28F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B15C87-CCD9-8FDE-57A0-5007E0A06C67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BB0D97-D73D-48E9-3AB5-877DC450DB3D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A65FB7-3654-B622-DB79-188ABCE1CE5F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C4C1FFE-6205-A76D-5DBD-9FAF168780F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4E1166-A43C-38AF-F976-86AE50DE9451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649E2-7CB7-1021-9FF6-89CE7141A5A0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20085A-31B7-84C9-C734-3502755843E2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42B1689-8513-660F-B38E-966059A533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110C4197-A373-F850-AB6A-C267EC9908E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6F644BB-AB17-D824-C971-4773DA16F4A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8A8D35-858B-D027-9B93-2B2406D7F67A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4593B-A147-E602-386A-EA8CD7C8128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011CCE-D4CA-2DB5-E7AB-5B416CE05575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BA81F1-8F07-EB90-D5A0-3EEBC085BEEF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A19089-48ED-8917-69BA-47682C7CA3B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8DCBB9-08BE-F112-BF9B-579A6630FD26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A6DD2F-2286-658D-E1E3-B9A79544B4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5DA66225-F6E8-F2ED-DE9A-EBD3AF45F514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BDB81731-9F9C-620F-D938-383775426E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020-9294-F56C-F353-50E75F663DF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42568B-0A7C-64DF-9215-78819DF4C6C9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7CE855-EA2D-9C61-FA0F-69A53B72A3E8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A07240-C551-514C-183A-FB59BABAB5F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54BF54-ACFA-B5EC-BDC4-28AA8BBABF00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A8FAAE-460A-A772-835B-18C2CBA53CCE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866E31-3BCC-3076-07F1-4E25A7A5BE3E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42A03ADB-46F7-8D9D-8CFA-9E98C4339D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078E36F7-5EE1-6247-2DBB-8FD629B2DB2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AA76BE7-4B7C-B4E3-27DC-4DB802CB654D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00CADB9-5DE9-BC0D-964D-5DAB5738D956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600905-04E0-A0ED-8766-DADADF122F9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A0A5BD-D097-AFC3-F91B-ECAB5B0C7AB0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5B8107-3848-4349-B736-0E9528650EA9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675C26-BD5D-BE60-FD5A-AB339C207462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DE0CCA-17DB-BA68-A2CD-5B2873C54F5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8881192B-B98F-9505-9D62-E527B337EAB0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7EF5F4E6-AD45-8A7E-DE93-9194B86868DC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1BB9BF3-18C8-6B40-3539-8BEC3C1AB42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67C624-F54E-9EC6-A4BD-311A0393F27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F3B1677-556F-21AD-68D2-04FB8A7CA43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41C0DD3-C601-75FE-5487-D2698056F5F5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DAD07E-C38A-380D-A4A1-ED0F635E110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C50011-EB83-36C3-0876-E1B113DAB7D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B4561B-A581-1403-8CF2-4BEF058A7268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05522C55-5A38-1781-6CFC-D156E5FADAE3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5D229F72-35E8-1F1E-BF38-79FE511DAB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181DEA-EDEC-DFC6-74CF-7AFCEC41FB0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D0F0DB-0E4E-A6CF-49F6-C3C2F1165B4F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60A01E2-7D22-7964-A92E-CA843A42073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C24607-F2AD-12BE-3B47-1AFCEC742EC8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E39F2B4-D17B-FACE-ACAD-976A010EE27C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2C8FCB-02E2-B982-96E2-165C7B6E957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CBE250-6D9B-0558-6DDD-C19B8A1E58E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618CF489-BF68-EF31-93B6-E88B89E0EEE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4ADA043-E632-FA69-AC86-9FE2010455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671D73-DE1C-D1DC-DE7C-077542D22A94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632AC8D-C1B8-7991-54CF-AAF018E6C4E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C90DF95-29A1-8246-D849-EA1FED70819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80BF78-322D-E1DA-763C-85A4DDF32090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7E4799C-FD82-AB11-3EEF-C6C6102B1ECD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A593A92-8912-CDC1-F75F-BD1D4FD1985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A4B137E-8D9F-9BD9-0948-DD00D27F29E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333B8792-E0C9-39A1-8F0E-5872947E6E0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31DCE6F-F008-D126-0033-A3555F5E088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7B1F78-0294-F80C-3C14-B6DA2C4D11DA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22CDA3-CCD5-B919-B2C6-142F1B34751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215F1A-B58A-CB23-894E-0F6B4BD47B2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B82FCC3-9CAB-E737-DB40-0AA3BEB2C9D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E89FAA0-DE12-8E9A-C427-5DABBA8E16F9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3F558FE-C15E-2541-4906-75AAD0218BB6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9564D92-42EA-5179-D123-C839AF4BF6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479AD5A-8DBA-FE0C-72FA-0BA611510D6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FCB2B97-E3AC-6063-17E2-9AA1FF675FC9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861ED5-C1BF-7B51-E04A-E5358ADCF415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2600B68-B98B-F9E8-EED8-AE09A7886DD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D3DFBD-F8E3-513F-9407-0C437420A6E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433D397-28E6-CE1D-F1D3-162C5BCC1DD1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9AEFAC-253C-D04A-AB58-6D78C7C819E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5602855-EE99-0CC3-2DAC-63E6D3AB946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09EB863-00AF-A095-2B51-6F2745E7AF1D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8498CA8-CD95-8DB3-3F79-237983D401A0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A7C6721D-5BA9-2C20-3A54-CB6CEB9ACBF7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5D55A410-BC7F-9D31-7E8E-728DEFC7CF1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99266D49-6574-4A9B-B327-20D6D18B20F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BE227F97-8E59-91C6-EEB8-35EDCF50FD7E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7B6AB3C-67BA-A3E9-23F4-554C9E8007FE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DE42CC16-F669-E06D-2B50-34FD360C2509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2286DB3C-F4DF-A81D-F626-32E5A4D0CC66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BFE91396-D182-7790-6D1E-158FAE9DBD40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F5F17-B008-6D16-9528-35C6F275AFD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AE50D3-41F3-B15D-5B3E-674F2A8BFCD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9B9A6456-020F-8390-2E6F-8F046A62C05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9176731F-DCA5-5B66-82B8-B0842A8001F6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597990-0BB6-4283-91F7-D34E732B088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4903CF-0D13-5ED8-EB21-4DD4D78473DF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B3404-91F4-7047-6894-ACFDF38B4B1B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EF97E-5436-3E1F-C7A4-081D3246B41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8409A-0431-3CF7-9A24-E3DA45B662FC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0D8CE-8ED4-C455-B32E-A5FC84C72985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61330-32AF-BDAA-6F20-8BDB79D430D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6EEAE62A-23B5-D605-9C08-D2062BAE4453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45D9AA63-238B-CD03-0CF1-8C21B241EAD0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8FAE52-790D-B32C-893B-C7D6677A9EB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177BD2-0B3E-BF05-E7E2-1E0C31A0144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7D6E92-18A5-B3CE-4FE4-E6CA29E165E2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A81370-D3AC-3102-DBEC-4D93E1E6056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5E8C2-9C8E-B08C-E5C7-E4773145531D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D9672-1A13-6E3A-625D-9978ECCB1D21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19213D-31FF-1B69-B7B0-C541411C4C32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022CAB0-3332-6D9C-E32E-30F560240CB5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64BB4745-CFED-C17A-D043-A809E25B20A6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B3B4F9-1FAB-1336-3BF7-83FDA164E580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C9E94-9642-B1D8-9F5E-524D10230458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C30389-0EAE-CE86-6244-8F6BEADD3696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B0ED9-8F03-D5CC-E555-0ACE0227AD5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EDAE7D-EC04-7838-E11C-9AF9F3E1860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596172-B53F-1918-4231-BC0DB11F45C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BA6B8-5408-DF2B-C549-5316CF8D25D6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50886F89-D8F9-5019-80C2-8401862939F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9493948-00ED-3DE7-9040-D433021BFD90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B3B85C-87F0-748D-5084-B2CB478BF1E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1FC5-73ED-8A71-A2C9-A3FC82882C67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474E9-D5A0-7E77-CB11-1F96D7BFABB4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8EA40C-BA97-0577-9129-05AE0DC27974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7AA54-C740-9BC8-9D05-EBA41294D104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A6FF96-968D-62EE-C0DF-2B819228161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E90FF2-3682-F9C2-BE54-276B73FDEA0A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FE158387-E90F-C3A6-E9BB-8B0177985D09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1EB4D637-7877-94BC-EB1E-AF48B418D6F7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6E1FD5-76D4-C02E-3097-96E41B48898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6AFFA6-DD99-6EFF-0789-C00FFE9FEEE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D9993-D07E-C9D1-3C41-8ACEDF9A8884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3EF9AC-98E2-2698-4B1F-9D36B860C437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59B977-3168-0E4B-856C-3DDD25BD2DC2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03BD09-5ED0-9258-E6A5-00889B74CB9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D7E29D-B9CB-290C-963A-28CBC3EF9F21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863DBB97-6C24-99FA-F4FE-E8F49931094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6DE0BEB7-F807-87F9-3DD3-A0038B73956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CD16A1-D3AB-0724-3F43-34278E830EB1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E1DB52E-3E77-A731-1FA7-1C618E37B58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DCACEA-80ED-F9A9-9F0D-BE53D769250A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38E7A09-0F24-B81A-4E7D-6E4424D60818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17A0BC-7B89-80FD-4F6F-24D556A88864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DF7AC6-6678-D870-9C16-CFA219E3846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3B89F8A-F3B2-7CB5-5066-CC7E6A2E9E8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BB524C85-88DA-3B35-DEC7-AB9751D2327F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DFA60703-D380-495B-666E-55BBF98FD23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1E4D17-C8D4-5BFB-2756-EC732C7F1D98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8BA9E88-8788-C285-3E06-A49F75EA99D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8F9C56-5BC4-DC44-1DD5-ECEEFFFEC953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C9FCC7-FCB6-8042-290A-F46312E488F2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8BB1E4C-A96A-1E61-2952-0D01086FF8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D894981-E550-641B-306A-9273921FFB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F46AF11-D39E-5859-5F6F-C6DF870EF7F7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781CB535-5043-B828-A645-A9A42616ABB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0F9ADB05-291E-C13C-357D-E7B03656FAD5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3DE836E-663C-3BB6-3F28-9FF045370969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3EB6520-1E0D-C359-2DD8-F7FDA27AE715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A10BEC-F268-5D96-9C2E-CD3CFE4C306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41C80F3-0F18-5041-A356-05FBBFB85B2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B246B37-1F22-9F93-697C-86BA00210390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3438AC7-4FA2-A04A-06ED-5206A944EB39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8C5A8E-61CD-2FD9-D35F-CF49A546234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F44397C-8425-C0E9-2665-0F8D2F275B3B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60843F3D-D604-438E-BFCA-CAD034761FEB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B6AF3362-3717-1786-418B-661C18DF016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97CCD444-2E27-2BF6-DAD0-A2517D52B6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3FF398C-193D-12FA-C1C5-9E1D3E87A068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CD71F3C-387A-4003-1BCE-3E2CF20B4D4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50D6A29-F9A0-4C5D-8C06-0C3D6A9642A3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EF34475-9B6B-F653-7559-5516AC8D113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8E444A4-2E5A-2597-BF92-BBFAA25C417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C144624-2322-066E-C027-2073692C5B3B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2EBDE74-0DD5-7316-AFC2-1E2DC3A3F557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7BE9921F-DA12-0894-D09D-81CA348E8007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97CC2BC6-CB54-CA08-0A24-68B6556CDED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A915CD3-70B3-4CA8-0D7A-71BB935E4676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E1AD65-908D-754B-6BA0-EC10D95FF4A8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26A55FF-866A-859D-3503-3F6DCDB40C9E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A097B5A-17FB-926C-E0BD-DAB1BDBB1788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85759A9-9F94-E5CB-87B5-4D212CAF34F9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7F4F5A3-8009-DC32-1314-4B8BC8B5F03F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30A3A95-0F69-D9D2-92AA-ABB7220A107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8A796BD-B7EB-64C5-B7BF-1683332FA64F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1293B77D-6134-E1D0-4AA5-49131C9CD631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C481C9C-A2F6-6CE3-80AB-33BC88089B85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BE0A5AA-03E1-9CBE-FA87-97FC380A3FD0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44376EC-C5F3-CDD2-1AD1-B47A44CDB825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507D665-1FE8-048D-9174-AE4AFE07CEF5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48C6487-D356-239D-2D4C-DC7137605A7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DA88293-095A-D6C1-56B1-47D34412AE0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252733F-8A44-5D7E-C981-D0112C8A15F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F331C1C-3121-900F-7873-22ECF3381138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4A750098-7A37-DA76-AC5B-D92C412D371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81CA75-41A8-23D9-0B08-4BDA80C5209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B926653-C832-4E4A-D872-3470303465B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26D15B4-1C6F-8F62-6398-D758C6CDC887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46465FE-2ED8-CB45-0118-0A17846C7537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0685E77-F198-AE65-6461-C8551650E26A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1EAD972-FE10-94EB-A827-154BCAD07415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7123036-2A25-8081-456C-6A35F5492DC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A91F13DD-B07A-51D4-7C05-A8D742B6324F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6C7DFE4A-9851-F596-2E19-3E71A8F762B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7221970-9E59-24F1-1A62-03A1C6F08FAE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27D65DA-855A-A86E-8452-1DD7C45031F7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DB0CD55-198D-F643-DAFE-EDB70779D7A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FEC3029-837A-D979-B93D-6B60C2CA0490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B4AC10-87F4-9819-5A5E-A34E5DF25D07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EB34F58-59FD-5A1C-C1CE-237BE92533C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6A5F7BF-D077-2E84-506C-7A8541C8F1F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A8D822B7-D7C4-F2AF-5B3D-38C753606B2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5941DBFF-4AD4-4FEB-F4FA-038FF043B3E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EF2D5F3-672F-C9FC-3A7E-32F0CB2CD62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1582E6A4-B0E9-97BF-53F0-D183153AC98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8C429A5-D235-13A0-A537-5F3A9FD1D134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69AC09C-C963-4BA7-4153-4F6B6FC6092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E24BC26-2A8D-32F1-4E1A-93DC4417B02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F8E04D4-5BE2-FD61-F56E-84D36595CBD4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0CDEA76-A082-4C6E-692B-493EC823852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0C85A8C9-56AF-2127-592E-B3E681B7E1F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FECAE749-E2F9-80D2-4145-B4C17C992C5E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D4999A23-FC75-B91C-38CA-AFAA4EE67B7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2DA3BC27-FBF2-A81D-B90A-583C9DBFCE45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4B1DD8C-56ED-6FD1-6899-8BDEA17ABC82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3B3ECB2-C94F-5045-7AAA-AD52D8692BB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49A9832-8CBA-509F-A44C-7F7E89F677C0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B584BED-3EB4-1ECB-AA7D-8C641A1BE07D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2B143B0-44D6-0097-3F32-4BA67CC88812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29E2C167-A825-50DE-1789-322A812E2AA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47830968-ED25-B03B-B095-24A82DB87B9A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379632B-A660-37BF-AE46-A3E28722317A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6276199-F251-0421-0470-A8A5B175EFD6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4F1E6B8-13C1-3051-1935-34366AA6DA76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55C18EF-25AC-6154-4EC4-52DB342582C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DE3F908-2735-0494-36C2-66B2D464B2B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15FB85E-540D-89E5-7EC6-100363A98A0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7313C24-1B6A-34A7-C374-2D43AD70F653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4C71F33-BFF5-80C3-0CB1-8563F1124B5C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5A547A0F-C4FF-6856-6EA4-BD87648D59DA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96B945F9-CA01-9EEB-7949-EE2F3B0071CD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EC776A9B-7789-B6A6-6C3B-8D0EE839175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5481DE4-8801-5743-17C1-A4700E31C312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16065C0-6989-3F95-B980-AEFC019F9F7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9B80BF-3A6A-3420-D1A2-6B8838F4C8A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477362B-BED7-54CD-753F-8180A4EA6898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F003226-1632-7AE3-4C77-3E22AF2D0DB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074CEDB-77C9-B805-106F-1FD5EF91462A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950F6AB-D847-8055-EFF6-A5400BBB42BB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2BBDDD9-10E0-F582-F5E4-8702BD10615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4DF79EA0-9320-BBB8-C883-3B4CB5239DA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2A078E2-1BD0-35B9-2F99-78E0A7BE6C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1C81997-401F-09A1-9373-9C39B66C9C4C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AC27B4FB-53BC-B243-3266-1EA931EF684C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428E69B-344F-A59A-9F66-A98588D3EAFD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70B8B00-FB37-7568-C152-BF2A5003FEA5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1161894-973A-5E39-9B45-5E61C5E05C47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3151977-8B17-CCC4-91AB-C5344CFA092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8A7040B5-66BB-6159-31E0-4EFE81E8D423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B877046F-5D83-01E2-EED6-5242D7363903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04E7E5A-E391-BA54-9079-CDA99441019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5A17AF3-38AB-0643-1F25-194B735D0097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5D9B73AB-1D8E-62CA-43FB-3DD347A2C19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756AA1CE-234C-D03B-315A-C369D7E3A0B1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A4596C1-5AB2-0865-C966-5923581D75CE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7311B08-E79A-17D7-F3A2-0B609023E4D6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51F115CD-7FF3-751D-DC38-AB933640F05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3BF266C0-9EB7-3E11-A0FE-5B254348521B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740D8FAA-6641-9B63-A0D0-9CD33281E03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CAF3ADE-0E33-9B57-F9D3-664E03191624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F525707-6596-3165-675B-77B4CE9EE648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B349E7B-39C8-526B-2E65-8DEE38ECC3A5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FD07D5E-1C5E-FD74-C893-DF5F0327D60E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E3521EF7-87CF-CB72-3D08-5247BBD2A42C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228B5EC5-4D1A-646C-8BF7-5DF0F27698C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6F640CE-87B4-4B4E-E7AC-465A9B2D9160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40CA79E0-7A8B-A8E7-A12F-BD35B937CAA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383CF479-6F6A-2243-9A85-0D6FE42F864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A257945-1EE0-0CF8-5680-28E2EA10B96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8AAFC6-742A-D74D-AA4F-953603F7EB0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AED9CB6-0536-47D1-8A65-7C28F969FC03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D5ABA5D-BA69-DA3A-6D36-699F0E3DAAA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F278C18-3628-B4AB-5151-79284177A8C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8AC293F-BEAF-3159-6871-C8B52466118C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052CB5F-9DA1-DE95-30E2-21491F270CBA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B836938C-295E-4691-396A-9A28A37B263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A335C388-88C4-CFB1-28FE-24984FAA49B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25D06C-BE5F-EC70-DFFE-5C272E0200C2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B793466-DD22-B3CE-1B61-88EE1B6ED598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6BFE2767-CDC0-97C0-A026-CFE75C7FF5C2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BB718B0-C2F1-9A04-E83F-4C136B6E1B0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A7EE096-9848-85F9-92AB-DF101A2DB5A0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CFEC963C-3E14-238F-BEFD-2B86BD452C3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181C53E0-B46C-1CE1-B216-830470021040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F61278AD-BAFF-D428-6185-F4E76136F23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D4B2B4D3-85D8-38DB-3A63-57A63625E63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14EF96-BA8A-B4FA-F585-C63488450415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4F56D0CF-FA88-824D-8DB8-7767F3680B48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1999D3-8595-53A9-E902-3AD4A160101E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17EF08F-E2C5-0DDE-9476-A6CB03A2374B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7EB923B-2EC7-0204-E027-A2A4FD1FAF4B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BBACEA8-9499-323E-7CAC-DC0F70F2A7CE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2CABB57-C628-965E-DEC3-B3EDBA6CC46E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BE064FB2-5043-57FE-29BD-9BFE0F80CC65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3B5E2DA6-ADA1-0E8B-62F8-C33760CD6B86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468A3C-4171-3C7D-5435-936AC6168BE4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3CCE432F-8C70-6854-8DFE-2F3ADBDFB4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001E90F2-B164-9781-FE41-1DBD800527C8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F849E06-7D23-52E8-4EDD-70E465B1C9E2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4ADC23E-A3B7-A4D2-58BD-B512B92762D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9551F254-AA30-FB0F-D019-71D25BA09E5C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6BB7344-A054-8E91-8EFB-7DB3CD2A4D3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5409DEE-B32D-C063-06D8-3DE8FBF4C28E}"/>
              </a:ext>
            </a:extLst>
          </p:cNvPr>
          <p:cNvGrpSpPr/>
          <p:nvPr/>
        </p:nvGrpSpPr>
        <p:grpSpPr>
          <a:xfrm>
            <a:off x="2027792" y="3985612"/>
            <a:ext cx="5873578" cy="2627870"/>
            <a:chOff x="2059460" y="3829339"/>
            <a:chExt cx="5873578" cy="2627870"/>
          </a:xfrm>
        </p:grpSpPr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F37F67E3-1F3A-A86F-1A3C-12291BF5CF0E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Left Bracket 318">
              <a:extLst>
                <a:ext uri="{FF2B5EF4-FFF2-40B4-BE49-F238E27FC236}">
                  <a16:creationId xmlns:a16="http://schemas.microsoft.com/office/drawing/2014/main" id="{7D544BFB-3E00-E99E-B227-B7802221157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Left Bracket 319">
              <a:extLst>
                <a:ext uri="{FF2B5EF4-FFF2-40B4-BE49-F238E27FC236}">
                  <a16:creationId xmlns:a16="http://schemas.microsoft.com/office/drawing/2014/main" id="{3A35E617-EA5D-F969-DC9C-0F91CF67E36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AB4ED2B1-43A0-0117-F387-0E4A72E7ED5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489C1D4-D0DF-0C73-F0DE-011C96F2EA30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16D3244-D579-3FB4-E8A2-05C8F936DB6C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B7A235E9-40E5-5A80-ADD8-A5A6AAACF390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FC8206F-DACD-3736-EF4D-1249A20CC599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8A0514C-5439-F2D5-7CB1-510D574ABE8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B8D00D8-2632-E0BB-BA18-18EDDE556EFE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28" name="Left Bracket 327">
              <a:extLst>
                <a:ext uri="{FF2B5EF4-FFF2-40B4-BE49-F238E27FC236}">
                  <a16:creationId xmlns:a16="http://schemas.microsoft.com/office/drawing/2014/main" id="{96AF3AD6-E9B6-F92A-D0DA-F223A7879B3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Left Bracket 328">
              <a:extLst>
                <a:ext uri="{FF2B5EF4-FFF2-40B4-BE49-F238E27FC236}">
                  <a16:creationId xmlns:a16="http://schemas.microsoft.com/office/drawing/2014/main" id="{360F1241-715B-068F-6840-F49955EA2566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F00BB2BE-382C-C408-896D-F7071C01DE1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9F9844A-1850-3042-BA55-9CF35A3F13A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409080F-888B-3D34-5956-8352D13BBDCF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448D093C-CBF2-4FD7-832B-DA3D3307E90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42DCDC0-6631-FBD8-B810-228B7EBA52BA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3805D22-CC25-0746-64DC-46EC74F7558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943D1F0-D4FB-D15F-5617-37D40DDF63D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7" name="Left Bracket 336">
              <a:extLst>
                <a:ext uri="{FF2B5EF4-FFF2-40B4-BE49-F238E27FC236}">
                  <a16:creationId xmlns:a16="http://schemas.microsoft.com/office/drawing/2014/main" id="{1C342270-9846-7560-3C72-C018D63B8628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Left Bracket 337">
              <a:extLst>
                <a:ext uri="{FF2B5EF4-FFF2-40B4-BE49-F238E27FC236}">
                  <a16:creationId xmlns:a16="http://schemas.microsoft.com/office/drawing/2014/main" id="{8C972DC3-865E-0BBD-1094-06F77C312252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DE145F1-94B8-2E58-F381-888A5C6165F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9E528545-D5C2-7EA2-F92F-4875FBAF9741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4AFD43B-36CA-2C20-1B02-8185B624EEBD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ABA91950-FD77-8377-E3D0-1DF5DDB339B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1EB14CE-8858-96D5-DA80-8C1F9D16C7E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68E815F-215C-6566-6E07-587C43B3C7A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D95FCFD-C7A0-7CEE-6AFC-9CEE8CD3A88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46" name="Left Bracket 345">
              <a:extLst>
                <a:ext uri="{FF2B5EF4-FFF2-40B4-BE49-F238E27FC236}">
                  <a16:creationId xmlns:a16="http://schemas.microsoft.com/office/drawing/2014/main" id="{724212F6-C0BD-157A-FB94-1FD22E08081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Left Bracket 346">
              <a:extLst>
                <a:ext uri="{FF2B5EF4-FFF2-40B4-BE49-F238E27FC236}">
                  <a16:creationId xmlns:a16="http://schemas.microsoft.com/office/drawing/2014/main" id="{C0BECFC0-77AF-B26A-11C2-D0F4D0CBC44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F602BA9-F936-D912-1686-2FEC3E4AF4D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87D498B0-7EDE-5CC2-C7D3-129351F7670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B375CA15-BDAC-18D5-71D6-519BBAD01D9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3D346AA-6DFF-9331-6D3C-E8C3C633928C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E26E65F-44E8-56D3-AAD7-89DBD54C2896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2F4AAD-D50D-7915-3204-B5D71C72A2ED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3E6E5A0E-99AF-CE3C-75BD-C5D0D3F50907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55" name="Left Bracket 354">
              <a:extLst>
                <a:ext uri="{FF2B5EF4-FFF2-40B4-BE49-F238E27FC236}">
                  <a16:creationId xmlns:a16="http://schemas.microsoft.com/office/drawing/2014/main" id="{981628F7-31AD-476B-D6DC-232DC3F8B74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Left Bracket 355">
              <a:extLst>
                <a:ext uri="{FF2B5EF4-FFF2-40B4-BE49-F238E27FC236}">
                  <a16:creationId xmlns:a16="http://schemas.microsoft.com/office/drawing/2014/main" id="{09EB2725-96B3-3099-6C0A-48869547C6E2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2D1FE8F-9F50-B9A3-6963-D866F64BB55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7DA4F97-087E-6050-E12E-89DFE982B792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F454FACA-DB65-0596-BF68-DB15CE4A6B2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C88F2B6-BB85-83A6-7D68-CBE1504E9BF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E362433-F99C-4CC9-1BD2-86891844D463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754AAB18-F0A0-4B15-9BC7-A3FD38799A77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65C696BF-4F11-C8C5-EAC2-17F6006B4E6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64" name="Left Bracket 363">
              <a:extLst>
                <a:ext uri="{FF2B5EF4-FFF2-40B4-BE49-F238E27FC236}">
                  <a16:creationId xmlns:a16="http://schemas.microsoft.com/office/drawing/2014/main" id="{2E9E3D91-08BD-FF92-B278-C1DB89423D7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Left Bracket 364">
              <a:extLst>
                <a:ext uri="{FF2B5EF4-FFF2-40B4-BE49-F238E27FC236}">
                  <a16:creationId xmlns:a16="http://schemas.microsoft.com/office/drawing/2014/main" id="{0128DB39-163D-EFF4-7D4B-B999208887A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9940C5FB-9F46-8A8F-9026-6D747B915897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C3B7A12-60D0-8501-844D-798692B8A18D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95E2308-4577-10FF-5ADF-1D985DDD0B4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6B8CDF50-D6BD-AD2A-A718-85C365E95F9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04B01A0C-A142-6E46-3D3E-4E700FECF55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6D0887D1-B0A3-6BFF-EF19-70CF10B2B1A9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80589B96-BD51-793C-6AEF-075519A5BCE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3" name="Left Bracket 372">
              <a:extLst>
                <a:ext uri="{FF2B5EF4-FFF2-40B4-BE49-F238E27FC236}">
                  <a16:creationId xmlns:a16="http://schemas.microsoft.com/office/drawing/2014/main" id="{C97B552B-0C4C-3F02-F244-400348497854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Left Bracket 373">
              <a:extLst>
                <a:ext uri="{FF2B5EF4-FFF2-40B4-BE49-F238E27FC236}">
                  <a16:creationId xmlns:a16="http://schemas.microsoft.com/office/drawing/2014/main" id="{2959FF28-2F28-E082-C1CA-C12F8BC0570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90A65990-720D-DFA7-552F-0FFB4F39424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F936B8B-ACAC-BFF0-588C-3A87E8A779DF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1B7E8B73-7D18-BEB6-AC46-C34F5B01DFB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A57ED213-F1C6-38C8-83D1-276EE10754A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809FF61-B53F-ECDE-3C26-8AAD929A19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29B6FF5A-F929-379F-C030-B10EB1C641B8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4A459E7-96CF-74A2-C1F7-0485F38EA21D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82" name="Left Bracket 381">
              <a:extLst>
                <a:ext uri="{FF2B5EF4-FFF2-40B4-BE49-F238E27FC236}">
                  <a16:creationId xmlns:a16="http://schemas.microsoft.com/office/drawing/2014/main" id="{CA101692-62BC-6C24-9C56-5EC5228E9668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Left Bracket 382">
              <a:extLst>
                <a:ext uri="{FF2B5EF4-FFF2-40B4-BE49-F238E27FC236}">
                  <a16:creationId xmlns:a16="http://schemas.microsoft.com/office/drawing/2014/main" id="{13AA4F7F-890B-2CFA-C31C-AE60F2A3A7D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8E029C0D-EEE5-946F-03CC-3E2683404D3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B4D3652-FCB2-D732-E5D1-9EF77B9812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0C2C712-4B72-892E-89E7-F13197F7CC4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8F2FB6B8-1C08-C163-E208-5F758855CA26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9C7F1908-84EB-F807-C173-ADE466C79BC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F3AF8A0-BD29-AD73-0D94-EA6EF763148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9DFE7DB4-01EE-BE98-2AEF-0A9F805547D2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401D-C95A-EE5E-B9AC-5B86A125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A29F-0983-2621-1EA6-0F8D2E15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Predict What it Knows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852D68-8CD3-96BB-9BCF-3C0026C42511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E2611D-DB97-ACCB-F554-85BDE9EC9EF2}"/>
              </a:ext>
            </a:extLst>
          </p:cNvPr>
          <p:cNvSpPr txBox="1"/>
          <p:nvPr/>
        </p:nvSpPr>
        <p:spPr>
          <a:xfrm>
            <a:off x="3010103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DE507C-E8C7-7411-1955-36CF1092FC51}"/>
              </a:ext>
            </a:extLst>
          </p:cNvPr>
          <p:cNvSpPr txBox="1"/>
          <p:nvPr/>
        </p:nvSpPr>
        <p:spPr>
          <a:xfrm>
            <a:off x="3701700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43B4E5-71A4-7884-941B-A1DA1EFD0B8B}"/>
              </a:ext>
            </a:extLst>
          </p:cNvPr>
          <p:cNvSpPr txBox="1"/>
          <p:nvPr/>
        </p:nvSpPr>
        <p:spPr>
          <a:xfrm>
            <a:off x="4393271" y="236827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1B285D-CB1C-2F34-3253-72777AED6510}"/>
              </a:ext>
            </a:extLst>
          </p:cNvPr>
          <p:cNvSpPr txBox="1"/>
          <p:nvPr/>
        </p:nvSpPr>
        <p:spPr>
          <a:xfrm>
            <a:off x="5095705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3A7B9B-B5D8-BB7C-E981-5383E41B6B7D}"/>
              </a:ext>
            </a:extLst>
          </p:cNvPr>
          <p:cNvSpPr txBox="1"/>
          <p:nvPr/>
        </p:nvSpPr>
        <p:spPr>
          <a:xfrm>
            <a:off x="5806366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6FB789-76D2-90FD-71F6-4BC65934846F}"/>
              </a:ext>
            </a:extLst>
          </p:cNvPr>
          <p:cNvSpPr txBox="1"/>
          <p:nvPr/>
        </p:nvSpPr>
        <p:spPr>
          <a:xfrm>
            <a:off x="6493671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9CA1EA-1915-2543-907A-BCDE44FF43CA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CB8353A8-8B7F-BA55-6841-1B04B7E361A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29E68492-4301-A20A-6D41-70FF76266EDF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297F01B-4703-73E6-A89E-62B02FF23D2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14ABE0-F07F-0B64-3C6C-7A4C07CF2B6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48ABF-F8D2-44EC-BB10-ED259FADC951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19758D-D4CD-25D9-BC90-5226F67D613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800B6-4302-DC66-C3AB-F2D9047A094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3ED5F2-D27B-A1C8-3C67-B84CB096FD8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197BEA-73E7-704A-C366-EAE209CDBBE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62BA32-7D7D-BF33-597F-25DD02086986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46DDCC5-0702-A9B8-C3C8-E0797A39506B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A0210708-647D-0550-00E6-F2A73B13CB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AE9604-F965-4B50-F29F-1F533BDD8AB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7E14E-9B48-86CB-3747-31439A326181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0DD3F6-9044-EAEF-74BF-56F90ED47087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506874-561D-759D-40D6-50230523F68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46B990-B59D-C0C0-10ED-9EE085E7B16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1572B9-0602-D813-7B34-93DEA625C7E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FD13D5-0A68-0160-A314-665194EADDAB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CA2D2014-CA92-C250-203A-7EE149C9D540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B88764AD-0BEF-6002-8967-DC686A89B07C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C39520-A1EF-25E7-2DAD-A53A24334772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40FC42-E7AA-6EB3-8E90-36E3CD9A6B5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DE0350-7113-14A2-7CCB-9061B884EA4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6D13E6-40B3-03EF-032A-6CA29AF2B2C6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9E85D18-E8BA-80A8-EE2F-F2DDBBA7EEF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405481-1AA0-B761-C962-381C752D2B5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7DB29A-F46C-EAA7-CEEB-F6A12E95E4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F418B51C-0D6F-D58D-F74F-4D15695F853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8E62734E-5629-3651-334D-277B1D1DE1B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A297BB-55B8-231C-385D-038DC99D2E4F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1A8D6CB-8EFA-BA41-4607-764CB7C7D936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FC55FE-B2C5-D26B-63CC-16A373679DF8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632FE3-096D-77A7-C0D7-1AB208C956CD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477EB9-740F-5B82-A106-F2A02FFBD9E9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FFF9333-A9A4-9A5B-2F62-B2446D3358A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D7B892-4DC4-5EFB-2E80-4075A905F98B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E9F1F05F-DBF6-8B16-9F1A-9C2209A9FC41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FD0FDDC6-2B0F-7F24-0D94-3CBB001B3D8D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C00790-0EEA-883F-BDF5-29BE50539E8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7DEC59-9462-BBA0-09C0-1477CA38841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66A62D-54B3-0164-9448-8F694EE92348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57F5809-9B43-BFE4-38AF-C74995F08A66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5F0C771-6750-7510-C273-BAB37B05BD30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6AE7D59-A49E-7AF4-E218-7C633B0383D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642F10-B3E7-DFBF-F167-97C213CAFE1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DE931BE7-E268-F145-50A5-503C687E0F41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92AF3D6-D1E0-6E06-9C0F-EB14A792244F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F61EC2-90AD-DB74-3568-61583BAE05EE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DFD24A8-6AC8-E7BC-D776-42BE5E34CDE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FCB1E6-D68A-E50F-E80A-70FEE986D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7EF098-49E8-EF6E-A6DE-6C903474A5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53E9998-80F0-2044-5707-E2FF78EBEE12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920487-1E7F-27A4-8993-54B7590B633E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BA3381-6FF9-EF26-FADE-8DF67D3FC7E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CE693875-31A0-BFB6-6DEB-8238A501B8E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08C476B-E888-4DEE-F5DF-2058C15470C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F60D6A7-76FF-B286-0C77-4A1074754FC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1E4AC34-D1DD-10F7-125A-96AD81FA7C7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A5F80F1-1767-7C30-590E-096A0F01B2D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AD72844-D90E-AFA1-D3C8-5E97B6BDE2C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9DBF1FF-1104-E40A-9AD3-09B1D5B220FD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B525EE-FEDC-4285-8882-30237E58A7A2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5C7307-8D1A-3533-20C1-B8FF3C36037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116BD0E6-ADF8-5127-677C-EE7FB9F49FC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BA4B011-7320-EAAD-9978-E8FD9CBEE6E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F1AAD8-A752-1C82-FF7F-2606616BEF91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797AAF1-9867-C303-7A93-0BC57102F924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7D85EED-E723-358B-E717-850ACB219692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A18EACE-A92F-A050-5F08-4FF7BE951F10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9177D18-C163-AB32-A8B1-BC081CDDBAD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D0C50A-9D71-F093-7DA3-DB6992E1B363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D127E9-327E-8D0F-2821-D5D7D8225A8B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A35766A-8CEC-18E1-B76F-EAA3CC480765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DE134DD3-1C64-F3F0-8FC0-C8551FE4F93C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3432BD34-5E49-32E6-E0E1-C09A85DC60D2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F3B7813D-83DE-CB15-647D-65CF44A5A8B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CFC74A25-29D4-8859-BD14-FD6DC8C150BC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E037AC5D-5F4A-DC3C-67DD-319C8C89DF1D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7171B304-7773-15FF-D9C8-E215C5AAE7B6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5479F54-3156-1CB9-73EA-0E139E79CAE9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8BA3A3C6-BB38-EB9C-FC48-9582993CB9AA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D19B8-303B-B93D-D33F-A0C162E8976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ACFFF32-FEFF-74C1-A75B-409FA6CE41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699E4D94-C6F9-11A5-01F3-22506A4FFF37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DE989198-655D-5AEC-6A48-394B9AEA55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15DE75-E2CF-A4ED-E451-24C9F5614E5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C9C1F6-1E21-9B44-B6CC-3E712BFFFFD9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02B1A-2613-3990-A991-C3264B1896F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41DD67-8456-78C2-4199-FE29438C9282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B2C98C-40B7-CC6E-6A56-F72CB1E8ABF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0A31F4-C734-87EB-BDC4-4CADA93D714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0A99E3-BE16-F9FB-9347-36ADA5781E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F56B249-2CFF-4652-BF11-80B0CF089CA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57D73731-BC4A-278F-5C13-3CF4478DE5A8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93E621-2883-EF35-CA1B-7BB6D5CF8D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43622-5116-EFB4-A48F-9A0190C36E2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BACA22-F8BD-421B-585E-48877960CB7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3F9C5D-749C-F6CF-185C-A24083B7230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3D44E3-4C2F-CBC3-2ACA-AF549FD23AD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DA3AB-BA78-8B4D-F273-5A80CAE5B67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A419A-FB63-4FE2-A9FC-87C855AEC51F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B857AAFE-C416-4009-171D-2C1CD5C29AC6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CC229C6F-9DE6-107F-93E7-801513BB6C5F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17B71-8709-37CA-871C-C635409671B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BCB6A5-76A6-4943-DB16-672316612CF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CE10C-47EE-3730-E9C5-CB701A090ABB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74B294-865A-E6B9-6DA3-5867EB4B813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6269B0-E243-7038-0740-1C3BEAD2CF6C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41FDBF-64B3-AE54-3A4D-5CDB55D7F6AD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B49C0-4C5C-29E9-8AD4-C336504EB2C9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921753DF-81E0-8A38-6C96-8FB4D3BE640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EF953F0-9CFC-AB0F-4DC4-9F89B3CFD96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1338C0-E125-051A-B46C-A0A6488F5CB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B19A3F-16F7-19FC-DFC2-6F19322F93A9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4F2C0C-B40B-5D02-279C-ECD2CA29D00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ACB814-66E3-FFDE-CC0F-D74F1C030DD2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78C963-8D41-C559-6D7C-7224E6149E9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9734F5-83F4-70ED-4406-5BA1A8C4F213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2AECFA-7EB8-DCBC-29C1-0B7D22085C1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565AD81A-D65D-FE8F-5914-A739FBC1DA14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B4F97ED6-ADB6-C511-CF45-B819DEA8545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8CBFF-BEA5-2F4A-0C88-7AE50603F3D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E2B720-1985-D494-8DFE-4842C0B4969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B5E002-EB89-1F82-519C-846C786153E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2A3B31-0EC5-FA48-1A54-4114BAA96993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5A8479-E94F-3E16-A0CB-978B914445E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F7D3B8-AFC7-70E5-B60D-C958FD94FED5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1C1DBD-30A2-CE23-18F6-684D5DAD6D97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68139887-915E-BDE9-A582-42E2A236B226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06AE9116-7ADB-99AC-8F14-377C02C11A6C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5999AC-532A-66F9-C60E-A0D195E1188C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73E6EF-CA0F-37FD-BBFD-DDE71D6E4AA1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0A5D31-EEAF-5DD3-3841-6F179839FDA6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F44163-12FF-E238-D58B-7428984716C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E5153FA-DCA0-1F2B-18D5-BACA9B0FD2F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4183ED-5EEF-F44F-B025-F12BE5CA96C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208B25-2B4B-BCBF-0DB7-A576B2DE1A92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271DF811-2C75-A93C-EB2C-88BB1688F75C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77A7EB28-8138-9FB3-BC3B-73F9DC07CAE5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F2387B-A024-ABA0-7A58-5E2D64C69D20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753FF91-BE25-066B-0E8B-97D892C442E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32ED0AE-C23D-6B28-6764-4C49F8D37A48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39FE9EB-EB5E-F838-CD62-F058ED126886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31D24BC-B0E0-5445-4A3F-AA9F136C04AA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4D7BCE3-BBD9-8C56-6CD6-06476B68792A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F27B170-5C28-F4F7-E81E-EEBEC27C3AC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8B42153E-9DEC-0679-A0FF-3B843E8AC24C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2A1B0DE9-5CA1-2ADA-AD6F-FE6EA6DCF5A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9EF00A-2F64-467E-F05C-AEB65E64E3A2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31FE5C3-225C-35D4-3EAE-58598693988D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C14D282-8298-715C-42D7-7060091728D0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0AEF9B8-A5B9-B650-EE14-5373B16BA1FB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15898-6327-7D21-015D-8712F39B839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109AD39-E4E7-067A-9E13-9CA1ACBA4A5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12FD35-C19C-7DB3-FE23-CCD06C373F3A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A815391-A272-8DF6-F436-C2DF7CB55B17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A4DA1FCB-1B27-651D-093C-5EBCB518B035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F5820774-53C2-CEA2-67DA-BDE68ADDB27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7B1FC165-B5BF-CE3F-FAF6-CC939BE88F52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F515779-0A33-04B6-CF7D-673E64265470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0A8CD6E-CCFA-4F16-4614-A2465B52F6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E6C233F-8023-E60D-BEA4-8717B9E2C191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80AB661-D0A6-E678-0823-B62AC59B741B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A4E57E4-8B7C-03DF-981B-56E1BCD71E50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14A903-42A0-9911-A3EF-12FC02C3F1D9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A270117-7367-AE77-E8E9-A1AF121ABE7A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15BDC378-7D75-D50C-B46B-3BA7E9B21029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613D83A8-2905-397A-E6F7-EE7B488804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E091508-5E35-68D0-B0A0-C2A4187E64F9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0EC3E9-5975-C8C2-E4B7-AE28C9C242B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F801D46-2688-D117-EC12-124EC53956D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F759A30-F9F5-41A5-AD85-342E54A4B58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89D18D6-5E58-373C-5C96-D89BC780DE5F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513428E-BF2C-379C-5503-0519A483AB1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4DEA3E0-23F2-5449-553C-FCBDED252D00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54A83FB-06B9-D52B-5DBE-FBE7CF0ECE8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EE985162-6D85-537E-9853-1645E60BC4CB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6211BEC-4AAD-BF6B-2A53-F18E30F36CB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38E6AA6-C804-EB96-A2F2-863A39C51C9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1B601B8-08AB-3D92-42D2-9D3EA333E87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EF0D5BC-0D05-9481-B4EE-A809331353F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1D16C41-0DBC-E3C4-3EB0-72D6F9673EA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1C7EB93-56E0-35AF-471E-36FA01CEB8D9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1B842DF-8F49-2106-6F7A-8C3FA716052A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70AC5F1-9729-0D8B-65A5-3120846E7E2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0B2A52E6-0C7C-BF2D-D66A-9A6C49D0E9E1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781EC7A-59AE-6F37-A664-E9872F1EE9F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6542FA6-9E75-5782-3536-5E9C4651B883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23E98B-D350-EDBD-95F4-52CAB8AE38D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D7C2BB1-4FEE-0C7A-C956-A6C17128B7EB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EC44146-CF0A-65F8-4F29-71CFD379FF87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113CFF3-9E47-DC1B-4F0D-84B3C07FD88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E5DE742-EC61-5B21-1812-A50766001481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18A86818-306C-E240-695E-81D09E234B6C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73CA734A-DBFC-6699-1153-E4BB1A2DB179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96896DB-1C01-1AA3-5CFD-466A047FE1B2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EAF13FC-B077-842B-3DEF-255ED8A2D55A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BAB38F9-9127-1F74-5BF4-616CFCBD6C4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1740697-6FF8-DAC9-859F-2AE1046FBF79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3F794B5-1009-6D40-C1C8-B822FA1FA74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78351AA-43CA-69D6-FFD8-CF58C4C995C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A56829B-AA46-CCA3-3DEB-24FFF523CA9C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E4CF5A6C-3725-952F-A3C0-494294582FC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1835B7CE-0D22-A63D-0370-709935D052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1176EC17-509C-EE58-3DE7-74904E52C69D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6BDBADF-EEE9-1CEE-0614-F10DA13881BA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F79E6DD-7789-8B04-8B9C-D60811F3A18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9D93A57-9ADE-75FB-CF97-5EF4D03F2C26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E957B18-9528-90C7-4068-AA73F6B6E40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94AC477-3E87-E6D1-D8F1-217242C1CEF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9B6264C-1E14-5B58-3A33-FEB8C43E825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AC3FBD8D-6AF4-9824-02DE-5E9A24F41445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77933DEE-02F6-C26F-54EC-B857F08E552C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60F7BF0-E5D7-1AAE-DF29-1868897DD96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01CB2B8D-1338-19B8-9087-54FCD57D34D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E8FCD96-0224-D9AC-60C6-412255298AE0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39F5B33-790B-04A8-76E6-EA187B58C291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1901142-23F2-B613-7E2F-56DA086A240E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F752DB3-CCD4-E4F9-6FC8-191E99F7FFA3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5DF37FA-5C7C-8D7E-8300-FFE436371A49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B376EFDB-1EF0-7531-7E23-51CE6274F3F6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8D5C08C3-DAF1-1376-79AD-9B9EF338486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C7D6793-69E3-1C8B-3ECE-AE46BD5596AF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DE32A11-AB83-19E3-2613-61F82F77C81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6798E85-B05B-F5BE-C515-BDCD69B765A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D0ED7A6-1F24-03FF-BC78-3D19CAF546EC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E4D85D2-7D5F-7F13-411F-8192660E880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3C5267D-6BD7-4A61-A227-FD6DF90EB83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B7DF921-CFB7-9747-17AE-6F5187BFC3A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C45198F-459E-61B8-656A-AC320A1B5576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FBD26EB4-B490-87B6-701E-8383AA7AFDA7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C6E623DC-36FA-C7DE-8F63-207E937D6A8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9B4795B1-0C8A-34D0-A3A8-572D6901E07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804DE32-7978-153A-FEBF-A55129A481D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80F64C4-0B7E-0014-1817-7D5F6A2BA3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43D89F1-E06C-E09D-CA96-4502E1221A9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29A49AF-F280-1A68-B854-A729028298B5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EACEC55-F113-52EC-F13F-6A721288A2DA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D39C498-F64E-33E7-F7FB-25C63D08FD3C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669C949-0669-F76E-6162-70C33DB5378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E4BEFD2-9ABB-D9CF-292D-823C325FD5E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12B0F906-D4E5-5186-E958-C3C163A46D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6CDC071-6A6C-DA50-11F5-ACFF5E4E1AB8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03DB6E7-0FC6-19D2-CE26-22D3E7000D85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4FB4A06-2A37-D463-C1A5-C511E2F08A3B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195644B-EC9E-6DB2-5860-C11F56E42F7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B6551D9-2CF1-4A59-8A1C-732E03D319B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D296564-4F34-7F30-2BE4-D41A68C7E833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58A1DEC-5EB1-B4ED-A294-2159915AEB8D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42EF5030-39E0-B9EA-8F1E-420E2DFDFF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38FF16CC-C978-67A4-ADEC-07DD2566C77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7A045C8-50C8-0A90-E6D3-89287B58BF76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EC948BD-020A-5DFA-AE99-6CFD366DED85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69A6643-2603-CF2C-1986-1812FDA242F2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00E3905-D480-E812-15D7-3190F2291964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3087AF2-6722-B8D6-CE41-99AD8292D82D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63E3D71-BFA2-0AE8-0192-D1D4DA69E75E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5713CEA-6864-2AC7-90BA-67535D885DDC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031D9347-6105-36D5-77CD-A1AA98F3D4CF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EF2CB9BA-EAB7-BB13-957F-4AE0552F030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8FF4156-2097-C632-392A-0DFF3CD968C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A07088E-BA43-FD75-7786-8478E3DC81B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FC722EA-77AF-D76C-2C4D-A66CBFC3B71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D5497B-5AD3-E94E-D3AB-B7A4305AB263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D5DC3D-19C8-94F8-5A5D-44073CED8871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A285BB8-6F53-36B9-DA54-C03FF83E145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8336A66-7537-0F26-AD12-21BDD07F7615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8E9F9531-CA67-6C71-671F-AF32139044A2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439E2B02-6671-EA51-ADD1-4C8D5FCBC7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CC5CC55-3A68-911D-3CAA-97FD0501EFAF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DD5E71D-AC9A-9D42-347C-2A24390EAD55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F4208DF-418B-B922-D6FB-639E924FD7E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08F021-4EF6-187A-BA44-C637F5598E6F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E657880-962A-1B66-EF70-01E5548B1B6E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A5377BD4-5855-615A-FB92-B6CACD8D97B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D250F3C-78DB-530F-0F62-D33C674D35F6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D56696FB-1903-4EC3-347F-64F9C74DD508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BF5E940D-2262-CF39-D823-988FC1D7E011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4A8F0BF-A6F6-45DC-CD94-88A690CE6D1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58771F5-84D6-AFB5-C930-53F793A5EA13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2CD9714-FB6C-61BA-5F63-F1363B6C5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1267A88-2C25-50C6-077A-CF238EEC91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B108ADA-7F7A-EF23-0846-41CC0A97A4CB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9F4E87A-F11A-247F-1BF8-D8C93407C27C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9CC71BB-FFDF-9B2B-A0F7-C9691970652A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C683BD44-A206-063B-1E71-1050723715E2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10CBC5FE-AA36-9C67-75EE-4DA186BA3CD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FF29B7C-0D7D-D0F4-2F8B-0219A74167A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1685B53-D1B8-52D3-CAD4-41C976B6CEA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ED02512-F4CE-D4AD-32E5-4948AB07A2DA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455881A-3BAA-8C5B-F4EA-EC82803A111A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B82B96-FD2F-B1C4-C725-523655107F62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CD413AA-9861-0078-FD45-FEC1BACB99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DA7EDDD-EC20-4170-2A28-A4550006AA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9B673E0C-85F1-5E33-208E-F74B87B879A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D9B98FA3-62B8-5968-520F-36AE5E371022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D6D034-4D07-8CEF-3010-D0CFB2BA98C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55CD3C3-4C94-591C-4001-4CE6F25CEE7C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5C59241-246D-DA18-6399-5DB38A682B9F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D6368C1-8E05-E250-2D38-9504C279A249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5CB43467-2BCD-CB70-A75C-356BB8C169FC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393586BC-E3CB-0CCD-DE69-77A469812AC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DF7437F-6EE2-B5C5-F75E-3351FD7F3DC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2AA3CF11-C19D-3F63-18A7-0AE459E8A848}"/>
              </a:ext>
            </a:extLst>
          </p:cNvPr>
          <p:cNvSpPr/>
          <p:nvPr/>
        </p:nvSpPr>
        <p:spPr>
          <a:xfrm>
            <a:off x="2027792" y="3985612"/>
            <a:ext cx="5873578" cy="2627870"/>
          </a:xfrm>
          <a:prstGeom prst="roundRect">
            <a:avLst>
              <a:gd name="adj" fmla="val 3501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Left Bracket 318">
            <a:extLst>
              <a:ext uri="{FF2B5EF4-FFF2-40B4-BE49-F238E27FC236}">
                <a16:creationId xmlns:a16="http://schemas.microsoft.com/office/drawing/2014/main" id="{2F125FC1-80E5-6F42-C90D-4E96794DC5D5}"/>
              </a:ext>
            </a:extLst>
          </p:cNvPr>
          <p:cNvSpPr/>
          <p:nvPr/>
        </p:nvSpPr>
        <p:spPr>
          <a:xfrm rot="10800000">
            <a:off x="2704517" y="4191553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>
            <a:extLst>
              <a:ext uri="{FF2B5EF4-FFF2-40B4-BE49-F238E27FC236}">
                <a16:creationId xmlns:a16="http://schemas.microsoft.com/office/drawing/2014/main" id="{D2F2070C-DBA9-46B5-67A1-C4B241CC52E6}"/>
              </a:ext>
            </a:extLst>
          </p:cNvPr>
          <p:cNvSpPr/>
          <p:nvPr/>
        </p:nvSpPr>
        <p:spPr>
          <a:xfrm>
            <a:off x="2347020" y="4191554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62825CA-E4D5-398E-B9E2-FAFF6B707BF3}"/>
              </a:ext>
            </a:extLst>
          </p:cNvPr>
          <p:cNvSpPr txBox="1"/>
          <p:nvPr/>
        </p:nvSpPr>
        <p:spPr>
          <a:xfrm>
            <a:off x="2333902" y="4191554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50CA481-E6A4-76DC-11E7-12CF7679FCCB}"/>
              </a:ext>
            </a:extLst>
          </p:cNvPr>
          <p:cNvSpPr txBox="1"/>
          <p:nvPr/>
        </p:nvSpPr>
        <p:spPr>
          <a:xfrm>
            <a:off x="2333902" y="4468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5.6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E64B94A-07C8-F036-8D65-688A13AD4F31}"/>
              </a:ext>
            </a:extLst>
          </p:cNvPr>
          <p:cNvSpPr txBox="1"/>
          <p:nvPr/>
        </p:nvSpPr>
        <p:spPr>
          <a:xfrm>
            <a:off x="2333902" y="4745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F70E08C-6B6D-081D-81CC-9FCB14789630}"/>
              </a:ext>
            </a:extLst>
          </p:cNvPr>
          <p:cNvSpPr txBox="1"/>
          <p:nvPr/>
        </p:nvSpPr>
        <p:spPr>
          <a:xfrm>
            <a:off x="2333902" y="5022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7.2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7BBEDA9-A6EB-285B-00E9-EFAF859C0426}"/>
              </a:ext>
            </a:extLst>
          </p:cNvPr>
          <p:cNvSpPr txBox="1"/>
          <p:nvPr/>
        </p:nvSpPr>
        <p:spPr>
          <a:xfrm>
            <a:off x="2333902" y="5299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330F6C3-4E90-AD0C-5AC8-D63099E07EC6}"/>
              </a:ext>
            </a:extLst>
          </p:cNvPr>
          <p:cNvSpPr txBox="1"/>
          <p:nvPr/>
        </p:nvSpPr>
        <p:spPr>
          <a:xfrm>
            <a:off x="2323015" y="600871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E41E00E5-09BC-9CF7-C8DD-A7C2245119EC}"/>
              </a:ext>
            </a:extLst>
          </p:cNvPr>
          <p:cNvSpPr txBox="1"/>
          <p:nvPr/>
        </p:nvSpPr>
        <p:spPr>
          <a:xfrm>
            <a:off x="2333902" y="5507999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8" name="Left Bracket 327">
            <a:extLst>
              <a:ext uri="{FF2B5EF4-FFF2-40B4-BE49-F238E27FC236}">
                <a16:creationId xmlns:a16="http://schemas.microsoft.com/office/drawing/2014/main" id="{D2D5F466-1E6F-E14E-9DC2-EF9ADF7752BD}"/>
              </a:ext>
            </a:extLst>
          </p:cNvPr>
          <p:cNvSpPr/>
          <p:nvPr/>
        </p:nvSpPr>
        <p:spPr>
          <a:xfrm rot="10800000">
            <a:off x="3407640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Left Bracket 328">
            <a:extLst>
              <a:ext uri="{FF2B5EF4-FFF2-40B4-BE49-F238E27FC236}">
                <a16:creationId xmlns:a16="http://schemas.microsoft.com/office/drawing/2014/main" id="{B2C5832F-1C96-BCAD-FFFE-44B4E001B2F4}"/>
              </a:ext>
            </a:extLst>
          </p:cNvPr>
          <p:cNvSpPr/>
          <p:nvPr/>
        </p:nvSpPr>
        <p:spPr>
          <a:xfrm>
            <a:off x="3050143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8340709-22CD-DA4D-DAD6-581F485E6D73}"/>
              </a:ext>
            </a:extLst>
          </p:cNvPr>
          <p:cNvGrpSpPr/>
          <p:nvPr/>
        </p:nvGrpSpPr>
        <p:grpSpPr>
          <a:xfrm>
            <a:off x="3026138" y="4191553"/>
            <a:ext cx="444841" cy="2094155"/>
            <a:chOff x="3026138" y="4191553"/>
            <a:chExt cx="444841" cy="2094155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5B73926-0B19-DB2D-FF5E-C0776F72774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B35E4888-51D3-15E6-B1D0-E4A8A2BE8D3A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47F49742-0C1E-6773-2C90-E6DE5EF6D560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E96024B-E6B4-8A0A-3DD3-D8980D673D46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5F98FA2-13AC-D6E6-753F-64C78AC955AB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2E9CA376-6503-FABB-812E-9FB617659E40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BB818021-4D2B-B543-97D3-C3C161FB40D6}"/>
              </a:ext>
            </a:extLst>
          </p:cNvPr>
          <p:cNvSpPr txBox="1"/>
          <p:nvPr/>
        </p:nvSpPr>
        <p:spPr>
          <a:xfrm>
            <a:off x="3037025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7" name="Left Bracket 336">
            <a:extLst>
              <a:ext uri="{FF2B5EF4-FFF2-40B4-BE49-F238E27FC236}">
                <a16:creationId xmlns:a16="http://schemas.microsoft.com/office/drawing/2014/main" id="{018C06C6-3634-9A99-4040-453FA3962EB1}"/>
              </a:ext>
            </a:extLst>
          </p:cNvPr>
          <p:cNvSpPr/>
          <p:nvPr/>
        </p:nvSpPr>
        <p:spPr>
          <a:xfrm rot="10800000">
            <a:off x="4099238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Left Bracket 337">
            <a:extLst>
              <a:ext uri="{FF2B5EF4-FFF2-40B4-BE49-F238E27FC236}">
                <a16:creationId xmlns:a16="http://schemas.microsoft.com/office/drawing/2014/main" id="{9E8EDD94-D0E3-13BF-6B0F-96FCFD14B24E}"/>
              </a:ext>
            </a:extLst>
          </p:cNvPr>
          <p:cNvSpPr/>
          <p:nvPr/>
        </p:nvSpPr>
        <p:spPr>
          <a:xfrm>
            <a:off x="3741741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C9EE6DF-32CD-DCBF-A271-E25D515302E9}"/>
              </a:ext>
            </a:extLst>
          </p:cNvPr>
          <p:cNvSpPr txBox="1"/>
          <p:nvPr/>
        </p:nvSpPr>
        <p:spPr>
          <a:xfrm>
            <a:off x="3728623" y="4191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EC79559-3D72-99D6-3827-81ADF310230A}"/>
              </a:ext>
            </a:extLst>
          </p:cNvPr>
          <p:cNvSpPr txBox="1"/>
          <p:nvPr/>
        </p:nvSpPr>
        <p:spPr>
          <a:xfrm>
            <a:off x="3728623" y="4468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C22DCF-6B52-39A3-2139-4F4CEF9DF5A8}"/>
              </a:ext>
            </a:extLst>
          </p:cNvPr>
          <p:cNvSpPr txBox="1"/>
          <p:nvPr/>
        </p:nvSpPr>
        <p:spPr>
          <a:xfrm>
            <a:off x="3728623" y="4745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7516E38-74A8-01F2-A120-F16495ADA799}"/>
              </a:ext>
            </a:extLst>
          </p:cNvPr>
          <p:cNvSpPr txBox="1"/>
          <p:nvPr/>
        </p:nvSpPr>
        <p:spPr>
          <a:xfrm>
            <a:off x="3728623" y="5022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240DEE8-1D9A-009F-496C-F58BA290CC8B}"/>
              </a:ext>
            </a:extLst>
          </p:cNvPr>
          <p:cNvSpPr txBox="1"/>
          <p:nvPr/>
        </p:nvSpPr>
        <p:spPr>
          <a:xfrm>
            <a:off x="3728623" y="5299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8.3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40D3039A-82AD-B6FD-0C61-A15F9DAB802B}"/>
              </a:ext>
            </a:extLst>
          </p:cNvPr>
          <p:cNvSpPr txBox="1"/>
          <p:nvPr/>
        </p:nvSpPr>
        <p:spPr>
          <a:xfrm>
            <a:off x="3717736" y="600870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DAE27B6-2A67-49D2-01D4-CDDE3FC662A5}"/>
              </a:ext>
            </a:extLst>
          </p:cNvPr>
          <p:cNvSpPr txBox="1"/>
          <p:nvPr/>
        </p:nvSpPr>
        <p:spPr>
          <a:xfrm>
            <a:off x="3728623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6" name="Left Bracket 345">
            <a:extLst>
              <a:ext uri="{FF2B5EF4-FFF2-40B4-BE49-F238E27FC236}">
                <a16:creationId xmlns:a16="http://schemas.microsoft.com/office/drawing/2014/main" id="{E52FD8A2-48E9-50ED-4D95-51F46F88FEAD}"/>
              </a:ext>
            </a:extLst>
          </p:cNvPr>
          <p:cNvSpPr/>
          <p:nvPr/>
        </p:nvSpPr>
        <p:spPr>
          <a:xfrm rot="10800000">
            <a:off x="4790807" y="419696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Left Bracket 346">
            <a:extLst>
              <a:ext uri="{FF2B5EF4-FFF2-40B4-BE49-F238E27FC236}">
                <a16:creationId xmlns:a16="http://schemas.microsoft.com/office/drawing/2014/main" id="{4ECBA2BE-D209-93FC-8B62-098E6BF84BE3}"/>
              </a:ext>
            </a:extLst>
          </p:cNvPr>
          <p:cNvSpPr/>
          <p:nvPr/>
        </p:nvSpPr>
        <p:spPr>
          <a:xfrm>
            <a:off x="4433310" y="419696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1CDEB5A-1DBF-77F0-4CF4-79AA74DAC5E0}"/>
              </a:ext>
            </a:extLst>
          </p:cNvPr>
          <p:cNvSpPr txBox="1"/>
          <p:nvPr/>
        </p:nvSpPr>
        <p:spPr>
          <a:xfrm>
            <a:off x="4420192" y="419696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408A26C-D2AB-1D97-4FB6-340780F9A85F}"/>
              </a:ext>
            </a:extLst>
          </p:cNvPr>
          <p:cNvSpPr txBox="1"/>
          <p:nvPr/>
        </p:nvSpPr>
        <p:spPr>
          <a:xfrm>
            <a:off x="4420192" y="447396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8.1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EB45154-3EB5-573F-0322-777D9F92E83E}"/>
              </a:ext>
            </a:extLst>
          </p:cNvPr>
          <p:cNvSpPr txBox="1"/>
          <p:nvPr/>
        </p:nvSpPr>
        <p:spPr>
          <a:xfrm>
            <a:off x="4420192" y="475096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C6722D7-382D-A92B-4BD2-23B467CA65E5}"/>
              </a:ext>
            </a:extLst>
          </p:cNvPr>
          <p:cNvSpPr txBox="1"/>
          <p:nvPr/>
        </p:nvSpPr>
        <p:spPr>
          <a:xfrm>
            <a:off x="4420192" y="502796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8.4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06AF8B4-4BE5-B5DC-EAD6-F5F9AD9D8500}"/>
              </a:ext>
            </a:extLst>
          </p:cNvPr>
          <p:cNvSpPr txBox="1"/>
          <p:nvPr/>
        </p:nvSpPr>
        <p:spPr>
          <a:xfrm>
            <a:off x="4420192" y="530495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4D820491-2EC3-AE92-9ED2-CC6CE1B7F396}"/>
              </a:ext>
            </a:extLst>
          </p:cNvPr>
          <p:cNvSpPr txBox="1"/>
          <p:nvPr/>
        </p:nvSpPr>
        <p:spPr>
          <a:xfrm>
            <a:off x="4409305" y="601411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80DCA72F-CC75-223F-7313-51EBBCF72DEF}"/>
              </a:ext>
            </a:extLst>
          </p:cNvPr>
          <p:cNvSpPr txBox="1"/>
          <p:nvPr/>
        </p:nvSpPr>
        <p:spPr>
          <a:xfrm>
            <a:off x="4420192" y="551340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5" name="Left Bracket 354">
            <a:extLst>
              <a:ext uri="{FF2B5EF4-FFF2-40B4-BE49-F238E27FC236}">
                <a16:creationId xmlns:a16="http://schemas.microsoft.com/office/drawing/2014/main" id="{90AF6559-C59A-6294-0841-08E8AB3C7A3B}"/>
              </a:ext>
            </a:extLst>
          </p:cNvPr>
          <p:cNvSpPr/>
          <p:nvPr/>
        </p:nvSpPr>
        <p:spPr>
          <a:xfrm rot="10800000">
            <a:off x="5493243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Bracket 355">
            <a:extLst>
              <a:ext uri="{FF2B5EF4-FFF2-40B4-BE49-F238E27FC236}">
                <a16:creationId xmlns:a16="http://schemas.microsoft.com/office/drawing/2014/main" id="{1C4D0D3A-CC8D-C3DD-A228-737B990BA687}"/>
              </a:ext>
            </a:extLst>
          </p:cNvPr>
          <p:cNvSpPr/>
          <p:nvPr/>
        </p:nvSpPr>
        <p:spPr>
          <a:xfrm>
            <a:off x="5135746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868AFBC-C7B0-2D3A-6159-362762248623}"/>
              </a:ext>
            </a:extLst>
          </p:cNvPr>
          <p:cNvSpPr txBox="1"/>
          <p:nvPr/>
        </p:nvSpPr>
        <p:spPr>
          <a:xfrm>
            <a:off x="5122628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E54694F4-3A5A-266F-CF1B-7A1F07C1D221}"/>
              </a:ext>
            </a:extLst>
          </p:cNvPr>
          <p:cNvSpPr txBox="1"/>
          <p:nvPr/>
        </p:nvSpPr>
        <p:spPr>
          <a:xfrm>
            <a:off x="5122628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0D38D3-FBFE-14D1-4A23-B623FA14FAAE}"/>
              </a:ext>
            </a:extLst>
          </p:cNvPr>
          <p:cNvSpPr txBox="1"/>
          <p:nvPr/>
        </p:nvSpPr>
        <p:spPr>
          <a:xfrm>
            <a:off x="5122628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7683B192-A802-AF91-70F1-36AEB10D25DB}"/>
              </a:ext>
            </a:extLst>
          </p:cNvPr>
          <p:cNvSpPr txBox="1"/>
          <p:nvPr/>
        </p:nvSpPr>
        <p:spPr>
          <a:xfrm>
            <a:off x="5122628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88CB1CF1-7CE2-CB00-9681-EC1528C5462F}"/>
              </a:ext>
            </a:extLst>
          </p:cNvPr>
          <p:cNvSpPr txBox="1"/>
          <p:nvPr/>
        </p:nvSpPr>
        <p:spPr>
          <a:xfrm>
            <a:off x="5122628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E1EB4B4-10F1-4C49-2A29-C54F62944A62}"/>
              </a:ext>
            </a:extLst>
          </p:cNvPr>
          <p:cNvSpPr txBox="1"/>
          <p:nvPr/>
        </p:nvSpPr>
        <p:spPr>
          <a:xfrm>
            <a:off x="5111741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22927C36-F1C9-A418-946D-94F060AA1B69}"/>
              </a:ext>
            </a:extLst>
          </p:cNvPr>
          <p:cNvSpPr txBox="1"/>
          <p:nvPr/>
        </p:nvSpPr>
        <p:spPr>
          <a:xfrm>
            <a:off x="5122628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4" name="Left Bracket 363">
            <a:extLst>
              <a:ext uri="{FF2B5EF4-FFF2-40B4-BE49-F238E27FC236}">
                <a16:creationId xmlns:a16="http://schemas.microsoft.com/office/drawing/2014/main" id="{01ECF3F7-87A5-D21B-94A0-600B0C212BC3}"/>
              </a:ext>
            </a:extLst>
          </p:cNvPr>
          <p:cNvSpPr/>
          <p:nvPr/>
        </p:nvSpPr>
        <p:spPr>
          <a:xfrm rot="10800000">
            <a:off x="6203904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Left Bracket 364">
            <a:extLst>
              <a:ext uri="{FF2B5EF4-FFF2-40B4-BE49-F238E27FC236}">
                <a16:creationId xmlns:a16="http://schemas.microsoft.com/office/drawing/2014/main" id="{97986738-7F93-EB86-5F96-F933375736A3}"/>
              </a:ext>
            </a:extLst>
          </p:cNvPr>
          <p:cNvSpPr/>
          <p:nvPr/>
        </p:nvSpPr>
        <p:spPr>
          <a:xfrm>
            <a:off x="5846407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63CD417B-3A82-B41C-AFE5-76E80EC8617B}"/>
              </a:ext>
            </a:extLst>
          </p:cNvPr>
          <p:cNvSpPr txBox="1"/>
          <p:nvPr/>
        </p:nvSpPr>
        <p:spPr>
          <a:xfrm>
            <a:off x="5833289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050803B5-643C-ACB9-8318-DD0E995F57A2}"/>
              </a:ext>
            </a:extLst>
          </p:cNvPr>
          <p:cNvSpPr txBox="1"/>
          <p:nvPr/>
        </p:nvSpPr>
        <p:spPr>
          <a:xfrm>
            <a:off x="5833289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55D6276-B9D6-666F-D531-9ED5D716D3D4}"/>
              </a:ext>
            </a:extLst>
          </p:cNvPr>
          <p:cNvSpPr txBox="1"/>
          <p:nvPr/>
        </p:nvSpPr>
        <p:spPr>
          <a:xfrm>
            <a:off x="5833289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62E1769-923A-AC77-D7FC-429479DE1809}"/>
              </a:ext>
            </a:extLst>
          </p:cNvPr>
          <p:cNvSpPr txBox="1"/>
          <p:nvPr/>
        </p:nvSpPr>
        <p:spPr>
          <a:xfrm>
            <a:off x="5833289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029C07A-1B38-0938-93F3-5B62645A5622}"/>
              </a:ext>
            </a:extLst>
          </p:cNvPr>
          <p:cNvSpPr txBox="1"/>
          <p:nvPr/>
        </p:nvSpPr>
        <p:spPr>
          <a:xfrm>
            <a:off x="5833289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E071C0B5-8DCB-0818-24B7-1921F7A9F8BD}"/>
              </a:ext>
            </a:extLst>
          </p:cNvPr>
          <p:cNvSpPr txBox="1"/>
          <p:nvPr/>
        </p:nvSpPr>
        <p:spPr>
          <a:xfrm>
            <a:off x="5822402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2296D36-F8E1-BBE0-50B5-AB92229B11E5}"/>
              </a:ext>
            </a:extLst>
          </p:cNvPr>
          <p:cNvSpPr txBox="1"/>
          <p:nvPr/>
        </p:nvSpPr>
        <p:spPr>
          <a:xfrm>
            <a:off x="5833289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3" name="Left Bracket 372">
            <a:extLst>
              <a:ext uri="{FF2B5EF4-FFF2-40B4-BE49-F238E27FC236}">
                <a16:creationId xmlns:a16="http://schemas.microsoft.com/office/drawing/2014/main" id="{31F0DEC5-F58C-CC06-707F-5ECEDBA27199}"/>
              </a:ext>
            </a:extLst>
          </p:cNvPr>
          <p:cNvSpPr/>
          <p:nvPr/>
        </p:nvSpPr>
        <p:spPr>
          <a:xfrm rot="10800000">
            <a:off x="6891207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Left Bracket 373">
            <a:extLst>
              <a:ext uri="{FF2B5EF4-FFF2-40B4-BE49-F238E27FC236}">
                <a16:creationId xmlns:a16="http://schemas.microsoft.com/office/drawing/2014/main" id="{0768C5D1-9B12-2A5A-1241-ED32C7738A94}"/>
              </a:ext>
            </a:extLst>
          </p:cNvPr>
          <p:cNvSpPr/>
          <p:nvPr/>
        </p:nvSpPr>
        <p:spPr>
          <a:xfrm>
            <a:off x="6533710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B6CB728-DB1D-4E46-B8A1-4E1DFC2CF7C1}"/>
              </a:ext>
            </a:extLst>
          </p:cNvPr>
          <p:cNvSpPr txBox="1"/>
          <p:nvPr/>
        </p:nvSpPr>
        <p:spPr>
          <a:xfrm>
            <a:off x="6520592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DFAE265B-1340-C51D-96E0-257C0CBA1054}"/>
              </a:ext>
            </a:extLst>
          </p:cNvPr>
          <p:cNvSpPr txBox="1"/>
          <p:nvPr/>
        </p:nvSpPr>
        <p:spPr>
          <a:xfrm>
            <a:off x="6520592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7888221-F1BA-A071-8AE4-08C3BDE3C992}"/>
              </a:ext>
            </a:extLst>
          </p:cNvPr>
          <p:cNvSpPr txBox="1"/>
          <p:nvPr/>
        </p:nvSpPr>
        <p:spPr>
          <a:xfrm>
            <a:off x="6520592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C5F2ECA7-C483-078B-00BE-3BBF86497D03}"/>
              </a:ext>
            </a:extLst>
          </p:cNvPr>
          <p:cNvSpPr txBox="1"/>
          <p:nvPr/>
        </p:nvSpPr>
        <p:spPr>
          <a:xfrm>
            <a:off x="6520592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CFDBC57F-6C95-E0F2-CEB0-16C6338325A2}"/>
              </a:ext>
            </a:extLst>
          </p:cNvPr>
          <p:cNvSpPr txBox="1"/>
          <p:nvPr/>
        </p:nvSpPr>
        <p:spPr>
          <a:xfrm>
            <a:off x="6520592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14D36B8-3E7F-B321-F430-B32D00A9B05B}"/>
              </a:ext>
            </a:extLst>
          </p:cNvPr>
          <p:cNvSpPr txBox="1"/>
          <p:nvPr/>
        </p:nvSpPr>
        <p:spPr>
          <a:xfrm>
            <a:off x="6509705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3702AF45-1606-8AFB-5161-93BD2A78CC68}"/>
              </a:ext>
            </a:extLst>
          </p:cNvPr>
          <p:cNvSpPr txBox="1"/>
          <p:nvPr/>
        </p:nvSpPr>
        <p:spPr>
          <a:xfrm>
            <a:off x="6520592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2" name="Left Bracket 381">
            <a:extLst>
              <a:ext uri="{FF2B5EF4-FFF2-40B4-BE49-F238E27FC236}">
                <a16:creationId xmlns:a16="http://schemas.microsoft.com/office/drawing/2014/main" id="{EA713C0E-E37E-E156-03ED-477E18CAA77A}"/>
              </a:ext>
            </a:extLst>
          </p:cNvPr>
          <p:cNvSpPr/>
          <p:nvPr/>
        </p:nvSpPr>
        <p:spPr>
          <a:xfrm rot="10800000">
            <a:off x="7600680" y="4191550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Left Bracket 382">
            <a:extLst>
              <a:ext uri="{FF2B5EF4-FFF2-40B4-BE49-F238E27FC236}">
                <a16:creationId xmlns:a16="http://schemas.microsoft.com/office/drawing/2014/main" id="{F7359C87-5944-3C37-2262-A1A277B2EDF0}"/>
              </a:ext>
            </a:extLst>
          </p:cNvPr>
          <p:cNvSpPr/>
          <p:nvPr/>
        </p:nvSpPr>
        <p:spPr>
          <a:xfrm>
            <a:off x="7243183" y="4191551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CCA5A94E-F6D2-5E2A-4158-96729A94A5B4}"/>
              </a:ext>
            </a:extLst>
          </p:cNvPr>
          <p:cNvSpPr txBox="1"/>
          <p:nvPr/>
        </p:nvSpPr>
        <p:spPr>
          <a:xfrm>
            <a:off x="7230065" y="4191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EF26967E-6691-1D5A-4C56-96638FF23B08}"/>
              </a:ext>
            </a:extLst>
          </p:cNvPr>
          <p:cNvSpPr txBox="1"/>
          <p:nvPr/>
        </p:nvSpPr>
        <p:spPr>
          <a:xfrm>
            <a:off x="7230065" y="4468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22E25225-66A9-EAAE-682A-FF53D5B12EBA}"/>
              </a:ext>
            </a:extLst>
          </p:cNvPr>
          <p:cNvSpPr txBox="1"/>
          <p:nvPr/>
        </p:nvSpPr>
        <p:spPr>
          <a:xfrm>
            <a:off x="7230065" y="4745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AEFB7DC-95A0-82E2-0EAF-FEF52438E9A9}"/>
              </a:ext>
            </a:extLst>
          </p:cNvPr>
          <p:cNvSpPr txBox="1"/>
          <p:nvPr/>
        </p:nvSpPr>
        <p:spPr>
          <a:xfrm>
            <a:off x="7230065" y="5022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D7D1F09-CD38-E575-DAF2-5E956EC7A20E}"/>
              </a:ext>
            </a:extLst>
          </p:cNvPr>
          <p:cNvSpPr txBox="1"/>
          <p:nvPr/>
        </p:nvSpPr>
        <p:spPr>
          <a:xfrm>
            <a:off x="7230065" y="529954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6.4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547526C-68D5-B24D-C5D1-6AF7C701B459}"/>
              </a:ext>
            </a:extLst>
          </p:cNvPr>
          <p:cNvSpPr txBox="1"/>
          <p:nvPr/>
        </p:nvSpPr>
        <p:spPr>
          <a:xfrm>
            <a:off x="7219178" y="600870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415F1A41-9EF0-F715-35AE-F39ECCF5BD10}"/>
              </a:ext>
            </a:extLst>
          </p:cNvPr>
          <p:cNvSpPr txBox="1"/>
          <p:nvPr/>
        </p:nvSpPr>
        <p:spPr>
          <a:xfrm>
            <a:off x="7230065" y="5507996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C3668C-F07A-61FE-E813-66A70FA6E750}"/>
              </a:ext>
            </a:extLst>
          </p:cNvPr>
          <p:cNvSpPr txBox="1"/>
          <p:nvPr/>
        </p:nvSpPr>
        <p:spPr>
          <a:xfrm>
            <a:off x="5830542" y="388509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AF9C9A77-9601-C66C-B7F9-6B443DE1D31A}"/>
              </a:ext>
            </a:extLst>
          </p:cNvPr>
          <p:cNvGrpSpPr/>
          <p:nvPr/>
        </p:nvGrpSpPr>
        <p:grpSpPr>
          <a:xfrm>
            <a:off x="8689016" y="3194543"/>
            <a:ext cx="2912042" cy="2246769"/>
            <a:chOff x="8689016" y="3194543"/>
            <a:chExt cx="2912042" cy="224676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6BFED8D4-2159-9832-12D3-CE3B1FD075BB}"/>
                </a:ext>
              </a:extLst>
            </p:cNvPr>
            <p:cNvSpPr txBox="1"/>
            <p:nvPr/>
          </p:nvSpPr>
          <p:spPr>
            <a:xfrm>
              <a:off x="8689016" y="3194543"/>
              <a:ext cx="13170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think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will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call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like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have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am</a:t>
              </a:r>
            </a:p>
            <a:p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3208F2B-A869-7854-FD47-F4A30B8F14EF}"/>
                </a:ext>
              </a:extLst>
            </p:cNvPr>
            <p:cNvSpPr/>
            <p:nvPr/>
          </p:nvSpPr>
          <p:spPr>
            <a:xfrm>
              <a:off x="9999556" y="3289262"/>
              <a:ext cx="664144" cy="2406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90CF89E-BBD8-4A36-FC36-8531ED5E2ABC}"/>
                </a:ext>
              </a:extLst>
            </p:cNvPr>
            <p:cNvSpPr txBox="1"/>
            <p:nvPr/>
          </p:nvSpPr>
          <p:spPr>
            <a:xfrm>
              <a:off x="10727565" y="322491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31%</a:t>
              </a:r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F0C7B833-6194-2F0F-6721-0030DF77CD92}"/>
                </a:ext>
              </a:extLst>
            </p:cNvPr>
            <p:cNvSpPr/>
            <p:nvPr/>
          </p:nvSpPr>
          <p:spPr>
            <a:xfrm>
              <a:off x="9999556" y="3594244"/>
              <a:ext cx="547041" cy="24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6713E31A-C707-B64D-378E-9BB75E0511F4}"/>
                </a:ext>
              </a:extLst>
            </p:cNvPr>
            <p:cNvSpPr txBox="1"/>
            <p:nvPr/>
          </p:nvSpPr>
          <p:spPr>
            <a:xfrm>
              <a:off x="10498886" y="353764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28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3F26A3A8-658E-79E1-1640-E253934D004A}"/>
                </a:ext>
              </a:extLst>
            </p:cNvPr>
            <p:cNvSpPr/>
            <p:nvPr/>
          </p:nvSpPr>
          <p:spPr>
            <a:xfrm>
              <a:off x="9999556" y="3899226"/>
              <a:ext cx="500546" cy="2406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E8CFF83E-64AB-F543-04B3-5CB2A069DFD3}"/>
                </a:ext>
              </a:extLst>
            </p:cNvPr>
            <p:cNvSpPr txBox="1"/>
            <p:nvPr/>
          </p:nvSpPr>
          <p:spPr>
            <a:xfrm>
              <a:off x="10447059" y="3834876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27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C6A0FC2-D741-07DF-662D-D1B932527622}"/>
                </a:ext>
              </a:extLst>
            </p:cNvPr>
            <p:cNvSpPr/>
            <p:nvPr/>
          </p:nvSpPr>
          <p:spPr>
            <a:xfrm>
              <a:off x="9999556" y="4209623"/>
              <a:ext cx="373169" cy="240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34B8771-04B3-B12D-8F35-8B38BD350453}"/>
                </a:ext>
              </a:extLst>
            </p:cNvPr>
            <p:cNvSpPr txBox="1"/>
            <p:nvPr/>
          </p:nvSpPr>
          <p:spPr>
            <a:xfrm>
              <a:off x="10409892" y="414527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25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69C7231-08E8-B10B-6D76-616FC6EF5793}"/>
                </a:ext>
              </a:extLst>
            </p:cNvPr>
            <p:cNvSpPr/>
            <p:nvPr/>
          </p:nvSpPr>
          <p:spPr>
            <a:xfrm>
              <a:off x="9999555" y="4514605"/>
              <a:ext cx="306817" cy="240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F8DE74C-93D6-F660-9383-9B1C1FD858FB}"/>
                </a:ext>
              </a:extLst>
            </p:cNvPr>
            <p:cNvSpPr txBox="1"/>
            <p:nvPr/>
          </p:nvSpPr>
          <p:spPr>
            <a:xfrm>
              <a:off x="10372725" y="4450255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22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843762B-2C6B-F8A6-DA5B-ACB94967C541}"/>
                </a:ext>
              </a:extLst>
            </p:cNvPr>
            <p:cNvSpPr/>
            <p:nvPr/>
          </p:nvSpPr>
          <p:spPr>
            <a:xfrm>
              <a:off x="9999556" y="4825002"/>
              <a:ext cx="260322" cy="240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DECC8A0-D1DC-DA89-77A3-A11404144249}"/>
                </a:ext>
              </a:extLst>
            </p:cNvPr>
            <p:cNvSpPr txBox="1"/>
            <p:nvPr/>
          </p:nvSpPr>
          <p:spPr>
            <a:xfrm>
              <a:off x="10372725" y="476065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16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</p:grpSp>
      <p:sp>
        <p:nvSpPr>
          <p:cNvPr id="407" name="TextBox 406">
            <a:extLst>
              <a:ext uri="{FF2B5EF4-FFF2-40B4-BE49-F238E27FC236}">
                <a16:creationId xmlns:a16="http://schemas.microsoft.com/office/drawing/2014/main" id="{69268F4C-F2BA-B2E2-7F83-65D13DC0DA55}"/>
              </a:ext>
            </a:extLst>
          </p:cNvPr>
          <p:cNvSpPr txBox="1"/>
          <p:nvPr/>
        </p:nvSpPr>
        <p:spPr>
          <a:xfrm>
            <a:off x="2948882" y="2362860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8F338707-08C1-954D-013C-AD1B32859534}"/>
              </a:ext>
            </a:extLst>
          </p:cNvPr>
          <p:cNvGrpSpPr/>
          <p:nvPr/>
        </p:nvGrpSpPr>
        <p:grpSpPr>
          <a:xfrm>
            <a:off x="3023435" y="4191551"/>
            <a:ext cx="444841" cy="2094155"/>
            <a:chOff x="3026138" y="4191553"/>
            <a:chExt cx="444841" cy="2094155"/>
          </a:xfrm>
        </p:grpSpPr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5C93CAA4-B923-405D-09DF-1D8E46DDB48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F69B0D78-123E-F207-68D1-A276F0CC1387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2.1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81AF7E51-0BF8-3709-A39F-D062F3F586B2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9FDF4804-C043-4630-6BE6-1651CF162204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7BC48407-7A75-344B-EB10-37B02766BF2F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366759B-9502-37E1-C2C2-9BB609FDE04D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38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/>
              <a:t>Understand how LLMs predict the next token</a:t>
            </a:r>
          </a:p>
          <a:p>
            <a:r>
              <a:rPr lang="en-US"/>
              <a:t>Demonstrate proven prompt engineering techniques</a:t>
            </a:r>
          </a:p>
          <a:p>
            <a:r>
              <a:rPr lang="en-US"/>
              <a:t>Explore use cases of AI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FBD-5E18-283D-8C83-3BDD23E54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“Everyday [students] can unlock insane potential if only they are given basic foundational training”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51B3BF-D8DC-867F-DDA8-CFCB7FCCA1F9}"/>
              </a:ext>
            </a:extLst>
          </p:cNvPr>
          <p:cNvSpPr txBox="1"/>
          <p:nvPr/>
        </p:nvSpPr>
        <p:spPr>
          <a:xfrm>
            <a:off x="6721112" y="4359348"/>
            <a:ext cx="4529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Jeremy Utley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Director of Executive Education at Standford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8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Selecting visual aids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/>
              <a:t>Navigating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/>
          <a:lstStyle/>
          <a:p>
            <a:r>
              <a:rPr lang="en-US"/>
              <a:t>Know your material in advance</a:t>
            </a:r>
          </a:p>
          <a:p>
            <a:r>
              <a:rPr lang="en-US"/>
              <a:t>Anticipate common questions</a:t>
            </a:r>
          </a:p>
          <a:p>
            <a:r>
              <a:rPr lang="en-US"/>
              <a:t>Rehearse your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810595"/>
            <a:ext cx="5198269" cy="3319513"/>
          </a:xfrm>
        </p:spPr>
        <p:txBody>
          <a:bodyPr>
            <a:normAutofit/>
          </a:bodyPr>
          <a:lstStyle/>
          <a:p>
            <a:r>
              <a:rPr lang="en-US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/>
              <a:t>Stay calm</a:t>
            </a:r>
          </a:p>
          <a:p>
            <a:pPr lvl="1"/>
            <a:r>
              <a:rPr lang="en-US"/>
              <a:t>Actively listen</a:t>
            </a:r>
          </a:p>
          <a:p>
            <a:pPr lvl="1"/>
            <a:r>
              <a:rPr lang="en-US"/>
              <a:t>Pause and reflect</a:t>
            </a:r>
          </a:p>
          <a:p>
            <a:pPr lvl="1"/>
            <a:r>
              <a:rPr lang="en-US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/>
          </a:p>
        </p:txBody>
      </p:sp>
      <p:pic>
        <p:nvPicPr>
          <p:cNvPr id="5" name="Picture Placeholder 52" descr="Hanging lightbulb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/>
          <a:lstStyle/>
          <a:p>
            <a:r>
              <a:rPr lang="en-US"/>
              <a:t>Learn to infuse energy into your delivery to leave a lasting impression.</a:t>
            </a:r>
          </a:p>
          <a:p>
            <a:r>
              <a:rPr lang="en-US"/>
              <a:t>One of the goals of effective communication is to motivate your audience.</a:t>
            </a:r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521189"/>
              </p:ext>
            </p:extLst>
          </p:nvPr>
        </p:nvGraphicFramePr>
        <p:xfrm>
          <a:off x="3670300" y="584200"/>
          <a:ext cx="7930340" cy="396468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8258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273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/>
          <a:lstStyle/>
          <a:p>
            <a:r>
              <a:rPr lang="en-US"/>
              <a:t>Consistent rehearsal</a:t>
            </a:r>
          </a:p>
          <a:p>
            <a:pPr lvl="1"/>
            <a:r>
              <a:rPr lang="en-US"/>
              <a:t>Strengthen your familiarity</a:t>
            </a:r>
          </a:p>
          <a:p>
            <a:r>
              <a:rPr lang="en-US"/>
              <a:t>Refine delivery style</a:t>
            </a:r>
          </a:p>
          <a:p>
            <a:pPr lvl="1"/>
            <a:r>
              <a:rPr lang="en-US"/>
              <a:t>Pacing, tone, and emphasis</a:t>
            </a:r>
          </a:p>
          <a:p>
            <a:r>
              <a:rPr lang="en-US"/>
              <a:t>Timing and transitions</a:t>
            </a:r>
          </a:p>
          <a:p>
            <a:pPr lvl="1"/>
            <a:r>
              <a:rPr lang="en-US"/>
              <a:t>Aim for seamless, professional delivery</a:t>
            </a:r>
          </a:p>
          <a:p>
            <a:r>
              <a:rPr lang="en-US"/>
              <a:t>Practice audience</a:t>
            </a:r>
          </a:p>
          <a:p>
            <a:pPr lvl="1"/>
            <a:r>
              <a:rPr lang="en-US"/>
              <a:t>Enlist colleagues to listen &amp; provide feedback</a:t>
            </a:r>
          </a:p>
          <a:p>
            <a:pPr lvl="1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/>
          <a:lstStyle/>
          <a:p>
            <a:r>
              <a:rPr lang="en-US"/>
              <a:t>Seek feedback</a:t>
            </a:r>
          </a:p>
          <a:p>
            <a:r>
              <a:rPr lang="en-US"/>
              <a:t>Reflect on performance</a:t>
            </a:r>
          </a:p>
          <a:p>
            <a:r>
              <a:rPr lang="en-US"/>
              <a:t>Explore new techniques</a:t>
            </a:r>
          </a:p>
          <a:p>
            <a:r>
              <a:rPr lang="en-US"/>
              <a:t>Set personal goals</a:t>
            </a:r>
          </a:p>
          <a:p>
            <a:r>
              <a:rPr lang="en-US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/>
          <a:lstStyle/>
          <a:p>
            <a:r>
              <a:rPr lang="en-US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5036385"/>
              </p:ext>
            </p:extLst>
          </p:nvPr>
        </p:nvGraphicFramePr>
        <p:xfrm>
          <a:off x="593725" y="2628900"/>
          <a:ext cx="10991080" cy="36135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/>
              <a:t>Brita Tamm</a:t>
            </a:r>
          </a:p>
          <a:p>
            <a:r>
              <a:rPr lang="en-US"/>
              <a:t>502-555-0152</a:t>
            </a:r>
          </a:p>
          <a:p>
            <a:r>
              <a:rPr lang="en-US"/>
              <a:t>brita@firstupconsultants.com</a:t>
            </a:r>
          </a:p>
          <a:p>
            <a:r>
              <a:rPr lang="en-US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4189F-3990-FCBE-459F-6079DFA89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D3DF-E11B-EABA-15FE-AB950B1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Adam Raymer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E595-3F4C-564A-5152-55255D8D30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 lnSpcReduction="10000"/>
          </a:bodyPr>
          <a:lstStyle/>
          <a:p>
            <a:r>
              <a:rPr lang="en-US"/>
              <a:t>Focus on the parts of your work that you dream the most.</a:t>
            </a:r>
          </a:p>
          <a:p>
            <a:r>
              <a:rPr lang="en-US"/>
              <a:t>Replacing carpet tiles, paperwork would take 2 – 3 days to complete</a:t>
            </a:r>
          </a:p>
          <a:p>
            <a:r>
              <a:rPr lang="en-US"/>
              <a:t>45 minutes and built an AI tool which saves him the 2 days of work</a:t>
            </a:r>
          </a:p>
          <a:p>
            <a:r>
              <a:rPr lang="en-US"/>
              <a:t>Now 430 other parks with the same tool estimate 7k days of work saved this year alone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433EF17F-0286-1A4E-54FE-82E3A3AC2F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4085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326A3BB-4BFA-A813-AB3B-FA98B15FFCB9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National Parks Service</a:t>
            </a:r>
          </a:p>
        </p:txBody>
      </p:sp>
    </p:spTree>
    <p:extLst>
      <p:ext uri="{BB962C8B-B14F-4D97-AF65-F5344CB8AC3E}">
        <p14:creationId xmlns:p14="http://schemas.microsoft.com/office/powerpoint/2010/main" val="360961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DE4F3-1306-5DB5-CA69-D318A8E6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E7F59-81AD-C110-6383-67E3600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Brad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922D-EA9B-A6A4-7C7D-B37D71E62FC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pPr indent="-228600"/>
            <a:r>
              <a:rPr lang="en-US"/>
              <a:t>He committed 3 – 4 minutes at the beginning of every meeting</a:t>
            </a:r>
          </a:p>
          <a:p>
            <a:pPr indent="-228600"/>
            <a:r>
              <a:rPr lang="en-US"/>
              <a:t>He pulls up an LLM and shows everyone how he’s using it and finding value from it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B809F660-A06E-F1C8-4461-87520A3BE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r="9163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88E31C-685F-53B5-2344-3C374FE20159}"/>
              </a:ext>
            </a:extLst>
          </p:cNvPr>
          <p:cNvSpPr txBox="1">
            <a:spLocks/>
          </p:cNvSpPr>
          <p:nvPr/>
        </p:nvSpPr>
        <p:spPr>
          <a:xfrm>
            <a:off x="593724" y="2098221"/>
            <a:ext cx="5601153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Global Head of Product, Engineering and UX at Qualtrics</a:t>
            </a:r>
          </a:p>
        </p:txBody>
      </p:sp>
    </p:spTree>
    <p:extLst>
      <p:ext uri="{BB962C8B-B14F-4D97-AF65-F5344CB8AC3E}">
        <p14:creationId xmlns:p14="http://schemas.microsoft.com/office/powerpoint/2010/main" val="139592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63A25-AD34-8756-9A7A-4620E65A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50DF7-BBFB-CA12-D9B3-1F80EFFEC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Greg Shove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57B0-5616-BC7C-FDD7-A1B4714ACD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pPr indent="-228600"/>
            <a:r>
              <a:rPr lang="en-US"/>
              <a:t>Feeds his board deck into AI</a:t>
            </a:r>
          </a:p>
          <a:p>
            <a:pPr indent="-228600"/>
            <a:r>
              <a:rPr lang="en-US"/>
              <a:t>Have AI give him questions that the board will ask</a:t>
            </a:r>
          </a:p>
          <a:p>
            <a:pPr indent="-228600"/>
            <a:r>
              <a:rPr lang="en-US"/>
              <a:t>91% overlap between what AI suggests and what the board asks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174757C0-87D1-F94C-09C6-210ABA6CF7B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" b="1024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6F587D-D360-3A2F-2544-9CF4FC06987C}"/>
              </a:ext>
            </a:extLst>
          </p:cNvPr>
          <p:cNvSpPr txBox="1">
            <a:spLocks/>
          </p:cNvSpPr>
          <p:nvPr/>
        </p:nvSpPr>
        <p:spPr>
          <a:xfrm>
            <a:off x="593724" y="2098221"/>
            <a:ext cx="5601153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CEO of Section</a:t>
            </a:r>
          </a:p>
        </p:txBody>
      </p:sp>
    </p:spTree>
    <p:extLst>
      <p:ext uri="{BB962C8B-B14F-4D97-AF65-F5344CB8AC3E}">
        <p14:creationId xmlns:p14="http://schemas.microsoft.com/office/powerpoint/2010/main" val="583765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D2320-B232-9B88-13FA-F37EFFA0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649F-1DBD-5C6D-5C2B-8207A632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The Ocean Leads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E1AD-8155-C34F-6100-56D8949076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pPr indent="-228600"/>
            <a:r>
              <a:rPr lang="en-US"/>
              <a:t>Each day he prepares 20 – 30 quotes with 40 – 50-line items</a:t>
            </a:r>
          </a:p>
          <a:p>
            <a:pPr indent="-228600"/>
            <a:r>
              <a:rPr lang="en-US"/>
              <a:t>Each quote takes 5 – 10 minutes to complete</a:t>
            </a:r>
          </a:p>
          <a:p>
            <a:pPr indent="-228600"/>
            <a:r>
              <a:rPr lang="en-US"/>
              <a:t>He uses voice input and saves about 2 hours each day and 1k+ hours per year</a:t>
            </a:r>
          </a:p>
          <a:p>
            <a:pPr indent="-228600"/>
            <a:endParaRPr lang="en-US"/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5D1114B0-2312-2914-4D8F-E8304970BE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4085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CA854B-CDAF-8C7A-5FDC-E647F03CF1BB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Owns Hardware &amp; Electrical Store</a:t>
            </a:r>
          </a:p>
        </p:txBody>
      </p:sp>
    </p:spTree>
    <p:extLst>
      <p:ext uri="{BB962C8B-B14F-4D97-AF65-F5344CB8AC3E}">
        <p14:creationId xmlns:p14="http://schemas.microsoft.com/office/powerpoint/2010/main" val="425359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E04C-18C7-FC52-C0AC-AB6C1C83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F93060C-8CE4-B4F9-A31C-62FD23A1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Don’t Just </a:t>
            </a:r>
            <a:br>
              <a:rPr lang="en-US"/>
            </a:br>
            <a:r>
              <a:rPr lang="en-US"/>
              <a:t>‘Use’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7889A-6170-EA0A-8B3B-840E7F2E1D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Underperformers vs Outperformers</a:t>
            </a:r>
          </a:p>
        </p:txBody>
      </p:sp>
    </p:spTree>
    <p:extLst>
      <p:ext uri="{BB962C8B-B14F-4D97-AF65-F5344CB8AC3E}">
        <p14:creationId xmlns:p14="http://schemas.microsoft.com/office/powerpoint/2010/main" val="287096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A2AA-CDE7-E553-051B-53B5A2AE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207-E3C0-AF58-0265-F8034B54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Jeremy Utley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4FF-9D4C-F7F6-A1D0-8C174B7DBF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Study in Europe and United States showed that AI made people less creative</a:t>
            </a:r>
          </a:p>
          <a:p>
            <a:r>
              <a:rPr lang="en-US"/>
              <a:t>Less than 10% of working professionals are driving meaningful productivity gains from AI</a:t>
            </a:r>
          </a:p>
          <a:p>
            <a:r>
              <a:rPr lang="en-US"/>
              <a:t>Underperformers used AI like a tool</a:t>
            </a:r>
          </a:p>
          <a:p>
            <a:r>
              <a:rPr lang="en-US"/>
              <a:t>Outperformers treated AI like a teammate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BF96A4B4-C5CB-4125-8BAF-21D612447B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 b="3624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8F9140-874E-3F18-5B49-C44D600F6202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 dirty="0">
                <a:latin typeface="+mn-lt"/>
              </a:rPr>
              <a:t>Director of Executive Education at Standford</a:t>
            </a:r>
          </a:p>
        </p:txBody>
      </p:sp>
    </p:spTree>
    <p:extLst>
      <p:ext uri="{BB962C8B-B14F-4D97-AF65-F5344CB8AC3E}">
        <p14:creationId xmlns:p14="http://schemas.microsoft.com/office/powerpoint/2010/main" val="23758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6F50-477A-9CBE-AD9F-27998E18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C716-5B85-B564-F844-86366308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What do you do if it gives you mediocre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F7B9-2897-296F-3A54-61DD39206A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If it’s a tool</a:t>
            </a:r>
          </a:p>
          <a:p>
            <a:pPr marL="626364" lvl="1" indent="-342900"/>
            <a:r>
              <a:rPr lang="en-US"/>
              <a:t>Maybe you improve it</a:t>
            </a:r>
          </a:p>
          <a:p>
            <a:pPr marL="626364" lvl="1" indent="-342900"/>
            <a:r>
              <a:rPr lang="en-US"/>
              <a:t>Maybe you say it’s no good at doing that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9775-63A5-7B1A-D991-42BE58B7B6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If it’s a teammate</a:t>
            </a:r>
          </a:p>
          <a:p>
            <a:pPr marL="626364" lvl="1" indent="-342900"/>
            <a:r>
              <a:rPr lang="en-US"/>
              <a:t>You give them feedback</a:t>
            </a:r>
          </a:p>
          <a:p>
            <a:pPr marL="626364" lvl="1" indent="-342900"/>
            <a:r>
              <a:rPr lang="en-US"/>
              <a:t>You give them coaching</a:t>
            </a:r>
          </a:p>
          <a:p>
            <a:pPr marL="626364" lvl="1" indent="-342900"/>
            <a:r>
              <a:rPr lang="en-US"/>
              <a:t>You give them mentorship</a:t>
            </a:r>
          </a:p>
          <a:p>
            <a:pPr marL="626364" lvl="1" indent="-342900"/>
            <a:r>
              <a:rPr lang="en-US"/>
              <a:t>You help them improve it</a:t>
            </a:r>
          </a:p>
          <a:p>
            <a:pPr marL="626364" lvl="1" indent="-342900"/>
            <a:r>
              <a:rPr lang="en-US"/>
              <a:t>Help it ask you questions</a:t>
            </a:r>
          </a:p>
        </p:txBody>
      </p:sp>
    </p:spTree>
    <p:extLst>
      <p:ext uri="{BB962C8B-B14F-4D97-AF65-F5344CB8AC3E}">
        <p14:creationId xmlns:p14="http://schemas.microsoft.com/office/powerpoint/2010/main" val="391815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FE134-9032-4C7F-BC57-C7DE3F833363}">
  <ds:schemaRefs>
    <ds:schemaRef ds:uri="http://schemas.microsoft.com/sharepoint/v3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1627</Words>
  <Application>Microsoft Macintosh PowerPoint</Application>
  <PresentationFormat>Widescreen</PresentationFormat>
  <Paragraphs>959</Paragraphs>
  <Slides>27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Bahnschrift Light</vt:lpstr>
      <vt:lpstr>Bahnschrift SemiBold Condensed</vt:lpstr>
      <vt:lpstr>Calibri</vt:lpstr>
      <vt:lpstr>Franklin Gothic Book</vt:lpstr>
      <vt:lpstr>Franklin Gothic Demi</vt:lpstr>
      <vt:lpstr>Franklin Gothic Medium</vt:lpstr>
      <vt:lpstr>SF Mono</vt:lpstr>
      <vt:lpstr>Custom</vt:lpstr>
      <vt:lpstr>Bracket Showcase</vt:lpstr>
      <vt:lpstr>The Prompt</vt:lpstr>
      <vt:lpstr>“Everyday [students] can unlock insane potential if only they are given basic foundational training”</vt:lpstr>
      <vt:lpstr>Adam Raymer</vt:lpstr>
      <vt:lpstr>Brad Anderson</vt:lpstr>
      <vt:lpstr>Greg Shove</vt:lpstr>
      <vt:lpstr>The Ocean Leads</vt:lpstr>
      <vt:lpstr>Don’t Just  ‘Use’ AI</vt:lpstr>
      <vt:lpstr>Jeremy Utley</vt:lpstr>
      <vt:lpstr>What do you do if it gives you mediocre results?</vt:lpstr>
      <vt:lpstr>Hayden Miyamoto</vt:lpstr>
      <vt:lpstr>Master Prompt</vt:lpstr>
      <vt:lpstr>Word2Vec</vt:lpstr>
      <vt:lpstr>The Token</vt:lpstr>
      <vt:lpstr>What is a token?</vt:lpstr>
      <vt:lpstr>Transformers</vt:lpstr>
      <vt:lpstr>Transformers - Attention Layers</vt:lpstr>
      <vt:lpstr>Repeated Attention Layers</vt:lpstr>
      <vt:lpstr>Predict What it Knows</vt:lpstr>
      <vt:lpstr>Agenda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the Power of AI</dc:title>
  <dc:creator/>
  <cp:revision>1</cp:revision>
  <dcterms:created xsi:type="dcterms:W3CDTF">2023-12-20T08:12:12Z</dcterms:created>
  <dcterms:modified xsi:type="dcterms:W3CDTF">2025-10-01T19:58:21Z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